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BDEA08-4F72-4FDB-8663-2397F640E415}" type="datetimeFigureOut">
              <a:rPr lang="en-US" smtClean="0"/>
              <a:t>9/13/2013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44F80B-AFA6-4BF1-B5A0-C64F321EE2F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347854" y="621181"/>
            <a:ext cx="905452" cy="915980"/>
            <a:chOff x="2347854" y="621181"/>
            <a:chExt cx="905452" cy="915980"/>
          </a:xfrm>
        </p:grpSpPr>
        <p:sp>
          <p:nvSpPr>
            <p:cNvPr id="2" name="Freeform 1"/>
            <p:cNvSpPr/>
            <p:nvPr/>
          </p:nvSpPr>
          <p:spPr>
            <a:xfrm>
              <a:off x="2347854" y="621181"/>
              <a:ext cx="52644" cy="758053"/>
            </a:xfrm>
            <a:custGeom>
              <a:avLst/>
              <a:gdLst/>
              <a:ahLst/>
              <a:cxnLst/>
              <a:rect l="0" t="0" r="0" b="0"/>
              <a:pathLst>
                <a:path w="52644" h="75805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71672"/>
                  </a:lnTo>
                  <a:lnTo>
                    <a:pt x="9066" y="233692"/>
                  </a:lnTo>
                  <a:lnTo>
                    <a:pt x="15685" y="282412"/>
                  </a:lnTo>
                  <a:lnTo>
                    <a:pt x="19466" y="339481"/>
                  </a:lnTo>
                  <a:lnTo>
                    <a:pt x="26175" y="395255"/>
                  </a:lnTo>
                  <a:lnTo>
                    <a:pt x="29983" y="448825"/>
                  </a:lnTo>
                  <a:lnTo>
                    <a:pt x="36700" y="501742"/>
                  </a:lnTo>
                  <a:lnTo>
                    <a:pt x="40510" y="560056"/>
                  </a:lnTo>
                  <a:lnTo>
                    <a:pt x="41639" y="610609"/>
                  </a:lnTo>
                  <a:lnTo>
                    <a:pt x="49256" y="670782"/>
                  </a:lnTo>
                  <a:lnTo>
                    <a:pt x="51974" y="728422"/>
                  </a:lnTo>
                  <a:lnTo>
                    <a:pt x="52643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74238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5231" y="697998"/>
              <a:ext cx="428075" cy="839163"/>
            </a:xfrm>
            <a:custGeom>
              <a:avLst/>
              <a:gdLst/>
              <a:ahLst/>
              <a:cxnLst/>
              <a:rect l="0" t="0" r="0" b="0"/>
              <a:pathLst>
                <a:path w="428075" h="839163">
                  <a:moveTo>
                    <a:pt x="417546" y="302209"/>
                  </a:moveTo>
                  <a:lnTo>
                    <a:pt x="426611" y="243592"/>
                  </a:lnTo>
                  <a:lnTo>
                    <a:pt x="426615" y="189418"/>
                  </a:lnTo>
                  <a:lnTo>
                    <a:pt x="418413" y="148816"/>
                  </a:lnTo>
                  <a:lnTo>
                    <a:pt x="383071" y="86647"/>
                  </a:lnTo>
                  <a:lnTo>
                    <a:pt x="347929" y="51165"/>
                  </a:lnTo>
                  <a:lnTo>
                    <a:pt x="288068" y="17310"/>
                  </a:lnTo>
                  <a:lnTo>
                    <a:pt x="248941" y="3455"/>
                  </a:lnTo>
                  <a:lnTo>
                    <a:pt x="203682" y="0"/>
                  </a:lnTo>
                  <a:lnTo>
                    <a:pt x="144758" y="11793"/>
                  </a:lnTo>
                  <a:lnTo>
                    <a:pt x="103049" y="26301"/>
                  </a:lnTo>
                  <a:lnTo>
                    <a:pt x="63727" y="57183"/>
                  </a:lnTo>
                  <a:lnTo>
                    <a:pt x="29071" y="100387"/>
                  </a:lnTo>
                  <a:lnTo>
                    <a:pt x="8534" y="150169"/>
                  </a:lnTo>
                  <a:lnTo>
                    <a:pt x="0" y="198668"/>
                  </a:lnTo>
                  <a:lnTo>
                    <a:pt x="590" y="250083"/>
                  </a:lnTo>
                  <a:lnTo>
                    <a:pt x="11294" y="296123"/>
                  </a:lnTo>
                  <a:lnTo>
                    <a:pt x="41461" y="348710"/>
                  </a:lnTo>
                  <a:lnTo>
                    <a:pt x="76319" y="388517"/>
                  </a:lnTo>
                  <a:lnTo>
                    <a:pt x="132771" y="422723"/>
                  </a:lnTo>
                  <a:lnTo>
                    <a:pt x="178360" y="434233"/>
                  </a:lnTo>
                  <a:lnTo>
                    <a:pt x="225793" y="434524"/>
                  </a:lnTo>
                  <a:lnTo>
                    <a:pt x="252774" y="428866"/>
                  </a:lnTo>
                  <a:lnTo>
                    <a:pt x="311569" y="392867"/>
                  </a:lnTo>
                  <a:lnTo>
                    <a:pt x="335582" y="369885"/>
                  </a:lnTo>
                  <a:lnTo>
                    <a:pt x="377348" y="313562"/>
                  </a:lnTo>
                  <a:lnTo>
                    <a:pt x="405421" y="251870"/>
                  </a:lnTo>
                  <a:lnTo>
                    <a:pt x="409463" y="240574"/>
                  </a:lnTo>
                  <a:lnTo>
                    <a:pt x="413327" y="236552"/>
                  </a:lnTo>
                  <a:lnTo>
                    <a:pt x="417073" y="237381"/>
                  </a:lnTo>
                  <a:lnTo>
                    <a:pt x="420740" y="241443"/>
                  </a:lnTo>
                  <a:lnTo>
                    <a:pt x="425901" y="269516"/>
                  </a:lnTo>
                  <a:lnTo>
                    <a:pt x="419455" y="332479"/>
                  </a:lnTo>
                  <a:lnTo>
                    <a:pt x="418112" y="392286"/>
                  </a:lnTo>
                  <a:lnTo>
                    <a:pt x="417797" y="438169"/>
                  </a:lnTo>
                  <a:lnTo>
                    <a:pt x="417658" y="485858"/>
                  </a:lnTo>
                  <a:lnTo>
                    <a:pt x="417579" y="541977"/>
                  </a:lnTo>
                  <a:lnTo>
                    <a:pt x="418722" y="602861"/>
                  </a:lnTo>
                  <a:lnTo>
                    <a:pt x="425880" y="659948"/>
                  </a:lnTo>
                  <a:lnTo>
                    <a:pt x="427641" y="716284"/>
                  </a:lnTo>
                  <a:lnTo>
                    <a:pt x="427989" y="773643"/>
                  </a:lnTo>
                  <a:lnTo>
                    <a:pt x="428057" y="824487"/>
                  </a:lnTo>
                  <a:lnTo>
                    <a:pt x="428074" y="839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3885015" y="1073906"/>
            <a:ext cx="115815" cy="21058"/>
          </a:xfrm>
          <a:custGeom>
            <a:avLst/>
            <a:gdLst/>
            <a:ahLst/>
            <a:cxnLst/>
            <a:rect l="0" t="0" r="0" b="0"/>
            <a:pathLst>
              <a:path w="115815" h="21058">
                <a:moveTo>
                  <a:pt x="115814" y="0"/>
                </a:moveTo>
                <a:lnTo>
                  <a:pt x="53721" y="558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421969" y="505551"/>
            <a:ext cx="3561373" cy="1118915"/>
            <a:chOff x="4421969" y="505551"/>
            <a:chExt cx="3561373" cy="1118915"/>
          </a:xfrm>
        </p:grpSpPr>
        <p:sp>
          <p:nvSpPr>
            <p:cNvPr id="7" name="Freeform 6"/>
            <p:cNvSpPr/>
            <p:nvPr/>
          </p:nvSpPr>
          <p:spPr>
            <a:xfrm>
              <a:off x="4811523" y="673823"/>
              <a:ext cx="63172" cy="694882"/>
            </a:xfrm>
            <a:custGeom>
              <a:avLst/>
              <a:gdLst/>
              <a:ahLst/>
              <a:cxnLst/>
              <a:rect l="0" t="0" r="0" b="0"/>
              <a:pathLst>
                <a:path w="63172" h="694882">
                  <a:moveTo>
                    <a:pt x="63171" y="0"/>
                  </a:moveTo>
                  <a:lnTo>
                    <a:pt x="51718" y="52051"/>
                  </a:lnTo>
                  <a:lnTo>
                    <a:pt x="44960" y="105110"/>
                  </a:lnTo>
                  <a:lnTo>
                    <a:pt x="42957" y="157876"/>
                  </a:lnTo>
                  <a:lnTo>
                    <a:pt x="39244" y="210555"/>
                  </a:lnTo>
                  <a:lnTo>
                    <a:pt x="33855" y="269447"/>
                  </a:lnTo>
                  <a:lnTo>
                    <a:pt x="31424" y="313947"/>
                  </a:lnTo>
                  <a:lnTo>
                    <a:pt x="26445" y="357121"/>
                  </a:lnTo>
                  <a:lnTo>
                    <a:pt x="23452" y="402826"/>
                  </a:lnTo>
                  <a:lnTo>
                    <a:pt x="20951" y="450435"/>
                  </a:lnTo>
                  <a:lnTo>
                    <a:pt x="15941" y="498891"/>
                  </a:lnTo>
                  <a:lnTo>
                    <a:pt x="12934" y="544603"/>
                  </a:lnTo>
                  <a:lnTo>
                    <a:pt x="8122" y="606681"/>
                  </a:lnTo>
                  <a:lnTo>
                    <a:pt x="2406" y="655880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21969" y="505551"/>
              <a:ext cx="797848" cy="463071"/>
            </a:xfrm>
            <a:custGeom>
              <a:avLst/>
              <a:gdLst/>
              <a:ahLst/>
              <a:cxnLst/>
              <a:rect l="0" t="0" r="0" b="0"/>
              <a:pathLst>
                <a:path w="797848" h="463071">
                  <a:moveTo>
                    <a:pt x="0" y="241972"/>
                  </a:moveTo>
                  <a:lnTo>
                    <a:pt x="0" y="219615"/>
                  </a:lnTo>
                  <a:lnTo>
                    <a:pt x="11178" y="188944"/>
                  </a:lnTo>
                  <a:lnTo>
                    <a:pt x="49498" y="140779"/>
                  </a:lnTo>
                  <a:lnTo>
                    <a:pt x="110179" y="91097"/>
                  </a:lnTo>
                  <a:lnTo>
                    <a:pt x="167483" y="55973"/>
                  </a:lnTo>
                  <a:lnTo>
                    <a:pt x="218783" y="36299"/>
                  </a:lnTo>
                  <a:lnTo>
                    <a:pt x="273976" y="21147"/>
                  </a:lnTo>
                  <a:lnTo>
                    <a:pt x="335528" y="6890"/>
                  </a:lnTo>
                  <a:lnTo>
                    <a:pt x="386675" y="1912"/>
                  </a:lnTo>
                  <a:lnTo>
                    <a:pt x="438874" y="437"/>
                  </a:lnTo>
                  <a:lnTo>
                    <a:pt x="491385" y="0"/>
                  </a:lnTo>
                  <a:lnTo>
                    <a:pt x="554295" y="8258"/>
                  </a:lnTo>
                  <a:lnTo>
                    <a:pt x="603442" y="18955"/>
                  </a:lnTo>
                  <a:lnTo>
                    <a:pt x="659444" y="42938"/>
                  </a:lnTo>
                  <a:lnTo>
                    <a:pt x="715430" y="84394"/>
                  </a:lnTo>
                  <a:lnTo>
                    <a:pt x="754832" y="118125"/>
                  </a:lnTo>
                  <a:lnTo>
                    <a:pt x="769489" y="138966"/>
                  </a:lnTo>
                  <a:lnTo>
                    <a:pt x="792342" y="198540"/>
                  </a:lnTo>
                  <a:lnTo>
                    <a:pt x="797847" y="236642"/>
                  </a:lnTo>
                  <a:lnTo>
                    <a:pt x="793889" y="294335"/>
                  </a:lnTo>
                  <a:lnTo>
                    <a:pt x="785288" y="324126"/>
                  </a:lnTo>
                  <a:lnTo>
                    <a:pt x="760702" y="367904"/>
                  </a:lnTo>
                  <a:lnTo>
                    <a:pt x="734660" y="394189"/>
                  </a:lnTo>
                  <a:lnTo>
                    <a:pt x="680925" y="422862"/>
                  </a:lnTo>
                  <a:lnTo>
                    <a:pt x="627523" y="443820"/>
                  </a:lnTo>
                  <a:lnTo>
                    <a:pt x="572493" y="459726"/>
                  </a:lnTo>
                  <a:lnTo>
                    <a:pt x="547481" y="463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23927" y="958093"/>
              <a:ext cx="140322" cy="339813"/>
            </a:xfrm>
            <a:custGeom>
              <a:avLst/>
              <a:gdLst/>
              <a:ahLst/>
              <a:cxnLst/>
              <a:rect l="0" t="0" r="0" b="0"/>
              <a:pathLst>
                <a:path w="140322" h="339813">
                  <a:moveTo>
                    <a:pt x="3451" y="168456"/>
                  </a:moveTo>
                  <a:lnTo>
                    <a:pt x="21409" y="224670"/>
                  </a:lnTo>
                  <a:lnTo>
                    <a:pt x="35117" y="280122"/>
                  </a:lnTo>
                  <a:lnTo>
                    <a:pt x="43501" y="331153"/>
                  </a:lnTo>
                  <a:lnTo>
                    <a:pt x="41850" y="337752"/>
                  </a:lnTo>
                  <a:lnTo>
                    <a:pt x="38409" y="339812"/>
                  </a:lnTo>
                  <a:lnTo>
                    <a:pt x="33775" y="338845"/>
                  </a:lnTo>
                  <a:lnTo>
                    <a:pt x="25507" y="322173"/>
                  </a:lnTo>
                  <a:lnTo>
                    <a:pt x="10667" y="263810"/>
                  </a:lnTo>
                  <a:lnTo>
                    <a:pt x="0" y="213217"/>
                  </a:lnTo>
                  <a:lnTo>
                    <a:pt x="1556" y="159360"/>
                  </a:lnTo>
                  <a:lnTo>
                    <a:pt x="5229" y="118707"/>
                  </a:lnTo>
                  <a:lnTo>
                    <a:pt x="14380" y="90973"/>
                  </a:lnTo>
                  <a:lnTo>
                    <a:pt x="29365" y="69288"/>
                  </a:lnTo>
                  <a:lnTo>
                    <a:pt x="60652" y="43926"/>
                  </a:lnTo>
                  <a:lnTo>
                    <a:pt x="123030" y="11612"/>
                  </a:lnTo>
                  <a:lnTo>
                    <a:pt x="1403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02436" y="1017138"/>
              <a:ext cx="274281" cy="322851"/>
            </a:xfrm>
            <a:custGeom>
              <a:avLst/>
              <a:gdLst/>
              <a:ahLst/>
              <a:cxnLst/>
              <a:rect l="0" t="0" r="0" b="0"/>
              <a:pathLst>
                <a:path w="274281" h="322851">
                  <a:moveTo>
                    <a:pt x="225025" y="14654"/>
                  </a:moveTo>
                  <a:lnTo>
                    <a:pt x="175473" y="0"/>
                  </a:lnTo>
                  <a:lnTo>
                    <a:pt x="116408" y="3268"/>
                  </a:lnTo>
                  <a:lnTo>
                    <a:pt x="80928" y="13100"/>
                  </a:lnTo>
                  <a:lnTo>
                    <a:pt x="63106" y="24102"/>
                  </a:lnTo>
                  <a:lnTo>
                    <a:pt x="34329" y="54628"/>
                  </a:lnTo>
                  <a:lnTo>
                    <a:pt x="9975" y="106865"/>
                  </a:lnTo>
                  <a:lnTo>
                    <a:pt x="0" y="149471"/>
                  </a:lnTo>
                  <a:lnTo>
                    <a:pt x="4583" y="196280"/>
                  </a:lnTo>
                  <a:lnTo>
                    <a:pt x="20239" y="232246"/>
                  </a:lnTo>
                  <a:lnTo>
                    <a:pt x="74205" y="295140"/>
                  </a:lnTo>
                  <a:lnTo>
                    <a:pt x="110616" y="315031"/>
                  </a:lnTo>
                  <a:lnTo>
                    <a:pt x="130892" y="322850"/>
                  </a:lnTo>
                  <a:lnTo>
                    <a:pt x="173217" y="322651"/>
                  </a:lnTo>
                  <a:lnTo>
                    <a:pt x="211624" y="309593"/>
                  </a:lnTo>
                  <a:lnTo>
                    <a:pt x="245231" y="279728"/>
                  </a:lnTo>
                  <a:lnTo>
                    <a:pt x="266237" y="235654"/>
                  </a:lnTo>
                  <a:lnTo>
                    <a:pt x="274280" y="185551"/>
                  </a:lnTo>
                  <a:lnTo>
                    <a:pt x="271075" y="133661"/>
                  </a:lnTo>
                  <a:lnTo>
                    <a:pt x="257126" y="81241"/>
                  </a:lnTo>
                  <a:lnTo>
                    <a:pt x="232587" y="39843"/>
                  </a:lnTo>
                  <a:lnTo>
                    <a:pt x="216298" y="25849"/>
                  </a:lnTo>
                  <a:lnTo>
                    <a:pt x="193439" y="14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27520" y="958210"/>
              <a:ext cx="271001" cy="666256"/>
            </a:xfrm>
            <a:custGeom>
              <a:avLst/>
              <a:gdLst/>
              <a:ahLst/>
              <a:cxnLst/>
              <a:rect l="0" t="0" r="0" b="0"/>
              <a:pathLst>
                <a:path w="271001" h="666256">
                  <a:moveTo>
                    <a:pt x="10511" y="189396"/>
                  </a:moveTo>
                  <a:lnTo>
                    <a:pt x="11680" y="238659"/>
                  </a:lnTo>
                  <a:lnTo>
                    <a:pt x="17747" y="291080"/>
                  </a:lnTo>
                  <a:lnTo>
                    <a:pt x="20064" y="353925"/>
                  </a:lnTo>
                  <a:lnTo>
                    <a:pt x="20750" y="407251"/>
                  </a:lnTo>
                  <a:lnTo>
                    <a:pt x="20954" y="469845"/>
                  </a:lnTo>
                  <a:lnTo>
                    <a:pt x="21014" y="519587"/>
                  </a:lnTo>
                  <a:lnTo>
                    <a:pt x="21032" y="566300"/>
                  </a:lnTo>
                  <a:lnTo>
                    <a:pt x="21037" y="622385"/>
                  </a:lnTo>
                  <a:lnTo>
                    <a:pt x="21039" y="666255"/>
                  </a:lnTo>
                  <a:lnTo>
                    <a:pt x="21039" y="602839"/>
                  </a:lnTo>
                  <a:lnTo>
                    <a:pt x="19870" y="540535"/>
                  </a:lnTo>
                  <a:lnTo>
                    <a:pt x="13804" y="489709"/>
                  </a:lnTo>
                  <a:lnTo>
                    <a:pt x="10316" y="439295"/>
                  </a:lnTo>
                  <a:lnTo>
                    <a:pt x="2370" y="379745"/>
                  </a:lnTo>
                  <a:lnTo>
                    <a:pt x="454" y="322922"/>
                  </a:lnTo>
                  <a:lnTo>
                    <a:pt x="75" y="266637"/>
                  </a:lnTo>
                  <a:lnTo>
                    <a:pt x="0" y="204220"/>
                  </a:lnTo>
                  <a:lnTo>
                    <a:pt x="3107" y="145435"/>
                  </a:lnTo>
                  <a:lnTo>
                    <a:pt x="14556" y="89803"/>
                  </a:lnTo>
                  <a:lnTo>
                    <a:pt x="27517" y="59734"/>
                  </a:lnTo>
                  <a:lnTo>
                    <a:pt x="54544" y="24246"/>
                  </a:lnTo>
                  <a:lnTo>
                    <a:pt x="74535" y="6421"/>
                  </a:lnTo>
                  <a:lnTo>
                    <a:pt x="84779" y="1902"/>
                  </a:lnTo>
                  <a:lnTo>
                    <a:pt x="105520" y="0"/>
                  </a:lnTo>
                  <a:lnTo>
                    <a:pt x="136928" y="5507"/>
                  </a:lnTo>
                  <a:lnTo>
                    <a:pt x="185047" y="33489"/>
                  </a:lnTo>
                  <a:lnTo>
                    <a:pt x="227052" y="69877"/>
                  </a:lnTo>
                  <a:lnTo>
                    <a:pt x="259937" y="133261"/>
                  </a:lnTo>
                  <a:lnTo>
                    <a:pt x="267596" y="158598"/>
                  </a:lnTo>
                  <a:lnTo>
                    <a:pt x="271000" y="189356"/>
                  </a:lnTo>
                  <a:lnTo>
                    <a:pt x="261738" y="233968"/>
                  </a:lnTo>
                  <a:lnTo>
                    <a:pt x="238587" y="271232"/>
                  </a:lnTo>
                  <a:lnTo>
                    <a:pt x="203911" y="298912"/>
                  </a:lnTo>
                  <a:lnTo>
                    <a:pt x="144206" y="319650"/>
                  </a:lnTo>
                  <a:lnTo>
                    <a:pt x="94739" y="326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46213" y="1018718"/>
              <a:ext cx="230350" cy="300013"/>
            </a:xfrm>
            <a:custGeom>
              <a:avLst/>
              <a:gdLst/>
              <a:ahLst/>
              <a:cxnLst/>
              <a:rect l="0" t="0" r="0" b="0"/>
              <a:pathLst>
                <a:path w="230350" h="300013">
                  <a:moveTo>
                    <a:pt x="39258" y="128888"/>
                  </a:moveTo>
                  <a:lnTo>
                    <a:pt x="88189" y="117435"/>
                  </a:lnTo>
                  <a:lnTo>
                    <a:pt x="147320" y="104139"/>
                  </a:lnTo>
                  <a:lnTo>
                    <a:pt x="194485" y="89077"/>
                  </a:lnTo>
                  <a:lnTo>
                    <a:pt x="211973" y="77659"/>
                  </a:lnTo>
                  <a:lnTo>
                    <a:pt x="224425" y="61666"/>
                  </a:lnTo>
                  <a:lnTo>
                    <a:pt x="229383" y="52488"/>
                  </a:lnTo>
                  <a:lnTo>
                    <a:pt x="230349" y="42859"/>
                  </a:lnTo>
                  <a:lnTo>
                    <a:pt x="225183" y="22803"/>
                  </a:lnTo>
                  <a:lnTo>
                    <a:pt x="217020" y="14881"/>
                  </a:lnTo>
                  <a:lnTo>
                    <a:pt x="192353" y="2959"/>
                  </a:lnTo>
                  <a:lnTo>
                    <a:pt x="165012" y="0"/>
                  </a:lnTo>
                  <a:lnTo>
                    <a:pt x="109332" y="7632"/>
                  </a:lnTo>
                  <a:lnTo>
                    <a:pt x="78479" y="22640"/>
                  </a:lnTo>
                  <a:lnTo>
                    <a:pt x="39856" y="58248"/>
                  </a:lnTo>
                  <a:lnTo>
                    <a:pt x="6784" y="117145"/>
                  </a:lnTo>
                  <a:lnTo>
                    <a:pt x="0" y="155174"/>
                  </a:lnTo>
                  <a:lnTo>
                    <a:pt x="3580" y="196078"/>
                  </a:lnTo>
                  <a:lnTo>
                    <a:pt x="12093" y="217632"/>
                  </a:lnTo>
                  <a:lnTo>
                    <a:pt x="36622" y="250533"/>
                  </a:lnTo>
                  <a:lnTo>
                    <a:pt x="80808" y="285627"/>
                  </a:lnTo>
                  <a:lnTo>
                    <a:pt x="107248" y="297206"/>
                  </a:lnTo>
                  <a:lnTo>
                    <a:pt x="134596" y="300012"/>
                  </a:lnTo>
                  <a:lnTo>
                    <a:pt x="186657" y="297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26149" y="1000207"/>
              <a:ext cx="101521" cy="326266"/>
            </a:xfrm>
            <a:custGeom>
              <a:avLst/>
              <a:gdLst/>
              <a:ahLst/>
              <a:cxnLst/>
              <a:rect l="0" t="0" r="0" b="0"/>
              <a:pathLst>
                <a:path w="101521" h="326266">
                  <a:moveTo>
                    <a:pt x="17291" y="115813"/>
                  </a:moveTo>
                  <a:lnTo>
                    <a:pt x="8226" y="174430"/>
                  </a:lnTo>
                  <a:lnTo>
                    <a:pt x="15289" y="234147"/>
                  </a:lnTo>
                  <a:lnTo>
                    <a:pt x="22485" y="288276"/>
                  </a:lnTo>
                  <a:lnTo>
                    <a:pt x="31828" y="324451"/>
                  </a:lnTo>
                  <a:lnTo>
                    <a:pt x="34002" y="326265"/>
                  </a:lnTo>
                  <a:lnTo>
                    <a:pt x="36416" y="312683"/>
                  </a:lnTo>
                  <a:lnTo>
                    <a:pt x="22325" y="255133"/>
                  </a:lnTo>
                  <a:lnTo>
                    <a:pt x="10723" y="198817"/>
                  </a:lnTo>
                  <a:lnTo>
                    <a:pt x="1047" y="145736"/>
                  </a:lnTo>
                  <a:lnTo>
                    <a:pt x="0" y="101023"/>
                  </a:lnTo>
                  <a:lnTo>
                    <a:pt x="13468" y="66197"/>
                  </a:lnTo>
                  <a:lnTo>
                    <a:pt x="45788" y="25427"/>
                  </a:lnTo>
                  <a:lnTo>
                    <a:pt x="72138" y="9354"/>
                  </a:lnTo>
                  <a:lnTo>
                    <a:pt x="101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53229" y="652766"/>
              <a:ext cx="37652" cy="621183"/>
            </a:xfrm>
            <a:custGeom>
              <a:avLst/>
              <a:gdLst/>
              <a:ahLst/>
              <a:cxnLst/>
              <a:rect l="0" t="0" r="0" b="0"/>
              <a:pathLst>
                <a:path w="37652" h="621183">
                  <a:moveTo>
                    <a:pt x="37651" y="0"/>
                  </a:moveTo>
                  <a:lnTo>
                    <a:pt x="26473" y="16768"/>
                  </a:lnTo>
                  <a:lnTo>
                    <a:pt x="11310" y="80262"/>
                  </a:lnTo>
                  <a:lnTo>
                    <a:pt x="7621" y="143364"/>
                  </a:lnTo>
                  <a:lnTo>
                    <a:pt x="6527" y="193257"/>
                  </a:lnTo>
                  <a:lnTo>
                    <a:pt x="6157" y="252037"/>
                  </a:lnTo>
                  <a:lnTo>
                    <a:pt x="6084" y="314298"/>
                  </a:lnTo>
                  <a:lnTo>
                    <a:pt x="6070" y="375686"/>
                  </a:lnTo>
                  <a:lnTo>
                    <a:pt x="6068" y="425740"/>
                  </a:lnTo>
                  <a:lnTo>
                    <a:pt x="6066" y="476445"/>
                  </a:lnTo>
                  <a:lnTo>
                    <a:pt x="2946" y="536093"/>
                  </a:lnTo>
                  <a:lnTo>
                    <a:pt x="0" y="564647"/>
                  </a:lnTo>
                  <a:lnTo>
                    <a:pt x="6066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96083" y="842279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0"/>
                  </a:moveTo>
                  <a:lnTo>
                    <a:pt x="346863" y="3120"/>
                  </a:lnTo>
                  <a:lnTo>
                    <a:pt x="294034" y="14655"/>
                  </a:lnTo>
                  <a:lnTo>
                    <a:pt x="239405" y="27028"/>
                  </a:lnTo>
                  <a:lnTo>
                    <a:pt x="178690" y="30235"/>
                  </a:lnTo>
                  <a:lnTo>
                    <a:pt x="118065" y="31186"/>
                  </a:lnTo>
                  <a:lnTo>
                    <a:pt x="68257" y="31467"/>
                  </a:lnTo>
                  <a:lnTo>
                    <a:pt x="15216" y="315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11979" y="1063378"/>
              <a:ext cx="10529" cy="200042"/>
            </a:xfrm>
            <a:custGeom>
              <a:avLst/>
              <a:gdLst/>
              <a:ahLst/>
              <a:cxnLst/>
              <a:rect l="0" t="0" r="0" b="0"/>
              <a:pathLst>
                <a:path w="10529" h="200042">
                  <a:moveTo>
                    <a:pt x="10528" y="0"/>
                  </a:moveTo>
                  <a:lnTo>
                    <a:pt x="2195" y="52050"/>
                  </a:lnTo>
                  <a:lnTo>
                    <a:pt x="651" y="105109"/>
                  </a:lnTo>
                  <a:lnTo>
                    <a:pt x="193" y="15475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22507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59337" y="831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15596" y="1013174"/>
              <a:ext cx="261807" cy="323946"/>
            </a:xfrm>
            <a:custGeom>
              <a:avLst/>
              <a:gdLst/>
              <a:ahLst/>
              <a:cxnLst/>
              <a:rect l="0" t="0" r="0" b="0"/>
              <a:pathLst>
                <a:path w="261807" h="323946">
                  <a:moveTo>
                    <a:pt x="17481" y="144960"/>
                  </a:moveTo>
                  <a:lnTo>
                    <a:pt x="76099" y="144960"/>
                  </a:lnTo>
                  <a:lnTo>
                    <a:pt x="130272" y="143790"/>
                  </a:lnTo>
                  <a:lnTo>
                    <a:pt x="186034" y="130388"/>
                  </a:lnTo>
                  <a:lnTo>
                    <a:pt x="224961" y="109057"/>
                  </a:lnTo>
                  <a:lnTo>
                    <a:pt x="245395" y="90399"/>
                  </a:lnTo>
                  <a:lnTo>
                    <a:pt x="258377" y="70408"/>
                  </a:lnTo>
                  <a:lnTo>
                    <a:pt x="261806" y="49825"/>
                  </a:lnTo>
                  <a:lnTo>
                    <a:pt x="261083" y="39423"/>
                  </a:lnTo>
                  <a:lnTo>
                    <a:pt x="257092" y="31318"/>
                  </a:lnTo>
                  <a:lnTo>
                    <a:pt x="243298" y="19193"/>
                  </a:lnTo>
                  <a:lnTo>
                    <a:pt x="215802" y="5791"/>
                  </a:lnTo>
                  <a:lnTo>
                    <a:pt x="174249" y="0"/>
                  </a:lnTo>
                  <a:lnTo>
                    <a:pt x="119304" y="3873"/>
                  </a:lnTo>
                  <a:lnTo>
                    <a:pt x="69748" y="18019"/>
                  </a:lnTo>
                  <a:lnTo>
                    <a:pt x="31019" y="48206"/>
                  </a:lnTo>
                  <a:lnTo>
                    <a:pt x="8494" y="86787"/>
                  </a:lnTo>
                  <a:lnTo>
                    <a:pt x="0" y="133443"/>
                  </a:lnTo>
                  <a:lnTo>
                    <a:pt x="3073" y="173133"/>
                  </a:lnTo>
                  <a:lnTo>
                    <a:pt x="22997" y="231287"/>
                  </a:lnTo>
                  <a:lnTo>
                    <a:pt x="61939" y="282338"/>
                  </a:lnTo>
                  <a:lnTo>
                    <a:pt x="109427" y="311634"/>
                  </a:lnTo>
                  <a:lnTo>
                    <a:pt x="133295" y="323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51610" y="989678"/>
              <a:ext cx="331732" cy="431670"/>
            </a:xfrm>
            <a:custGeom>
              <a:avLst/>
              <a:gdLst/>
              <a:ahLst/>
              <a:cxnLst/>
              <a:rect l="0" t="0" r="0" b="0"/>
              <a:pathLst>
                <a:path w="331732" h="431670">
                  <a:moveTo>
                    <a:pt x="223706" y="0"/>
                  </a:moveTo>
                  <a:lnTo>
                    <a:pt x="174775" y="11453"/>
                  </a:lnTo>
                  <a:lnTo>
                    <a:pt x="115645" y="30339"/>
                  </a:lnTo>
                  <a:lnTo>
                    <a:pt x="59390" y="55136"/>
                  </a:lnTo>
                  <a:lnTo>
                    <a:pt x="14635" y="89236"/>
                  </a:lnTo>
                  <a:lnTo>
                    <a:pt x="2884" y="107511"/>
                  </a:lnTo>
                  <a:lnTo>
                    <a:pt x="0" y="130451"/>
                  </a:lnTo>
                  <a:lnTo>
                    <a:pt x="870" y="143119"/>
                  </a:lnTo>
                  <a:lnTo>
                    <a:pt x="11194" y="163435"/>
                  </a:lnTo>
                  <a:lnTo>
                    <a:pt x="28651" y="180262"/>
                  </a:lnTo>
                  <a:lnTo>
                    <a:pt x="85875" y="211706"/>
                  </a:lnTo>
                  <a:lnTo>
                    <a:pt x="145570" y="228819"/>
                  </a:lnTo>
                  <a:lnTo>
                    <a:pt x="196395" y="248083"/>
                  </a:lnTo>
                  <a:lnTo>
                    <a:pt x="247330" y="274328"/>
                  </a:lnTo>
                  <a:lnTo>
                    <a:pt x="310207" y="311961"/>
                  </a:lnTo>
                  <a:lnTo>
                    <a:pt x="323762" y="329332"/>
                  </a:lnTo>
                  <a:lnTo>
                    <a:pt x="329015" y="338878"/>
                  </a:lnTo>
                  <a:lnTo>
                    <a:pt x="331731" y="358843"/>
                  </a:lnTo>
                  <a:lnTo>
                    <a:pt x="330817" y="369080"/>
                  </a:lnTo>
                  <a:lnTo>
                    <a:pt x="320444" y="386694"/>
                  </a:lnTo>
                  <a:lnTo>
                    <a:pt x="312765" y="394667"/>
                  </a:lnTo>
                  <a:lnTo>
                    <a:pt x="274010" y="411476"/>
                  </a:lnTo>
                  <a:lnTo>
                    <a:pt x="219894" y="418277"/>
                  </a:lnTo>
                  <a:lnTo>
                    <a:pt x="176778" y="419868"/>
                  </a:lnTo>
                  <a:lnTo>
                    <a:pt x="132659" y="421744"/>
                  </a:lnTo>
                  <a:lnTo>
                    <a:pt x="72274" y="429362"/>
                  </a:lnTo>
                  <a:lnTo>
                    <a:pt x="5525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289524" y="1874072"/>
            <a:ext cx="4732984" cy="1021265"/>
            <a:chOff x="2289524" y="1874072"/>
            <a:chExt cx="4732984" cy="1021265"/>
          </a:xfrm>
        </p:grpSpPr>
        <p:sp>
          <p:nvSpPr>
            <p:cNvPr id="22" name="Freeform 21"/>
            <p:cNvSpPr/>
            <p:nvPr/>
          </p:nvSpPr>
          <p:spPr>
            <a:xfrm>
              <a:off x="2289524" y="2307234"/>
              <a:ext cx="415066" cy="352666"/>
            </a:xfrm>
            <a:custGeom>
              <a:avLst/>
              <a:gdLst/>
              <a:ahLst/>
              <a:cxnLst/>
              <a:rect l="0" t="0" r="0" b="0"/>
              <a:pathLst>
                <a:path w="415066" h="352666">
                  <a:moveTo>
                    <a:pt x="321543" y="30092"/>
                  </a:moveTo>
                  <a:lnTo>
                    <a:pt x="266498" y="6068"/>
                  </a:lnTo>
                  <a:lnTo>
                    <a:pt x="215090" y="0"/>
                  </a:lnTo>
                  <a:lnTo>
                    <a:pt x="186493" y="1510"/>
                  </a:lnTo>
                  <a:lnTo>
                    <a:pt x="138679" y="16684"/>
                  </a:lnTo>
                  <a:lnTo>
                    <a:pt x="83127" y="49540"/>
                  </a:lnTo>
                  <a:lnTo>
                    <a:pt x="48910" y="77968"/>
                  </a:lnTo>
                  <a:lnTo>
                    <a:pt x="11496" y="129496"/>
                  </a:lnTo>
                  <a:lnTo>
                    <a:pt x="0" y="176398"/>
                  </a:lnTo>
                  <a:lnTo>
                    <a:pt x="2183" y="221751"/>
                  </a:lnTo>
                  <a:lnTo>
                    <a:pt x="15828" y="270414"/>
                  </a:lnTo>
                  <a:lnTo>
                    <a:pt x="40278" y="310699"/>
                  </a:lnTo>
                  <a:lnTo>
                    <a:pt x="59666" y="327551"/>
                  </a:lnTo>
                  <a:lnTo>
                    <a:pt x="93431" y="343616"/>
                  </a:lnTo>
                  <a:lnTo>
                    <a:pt x="136191" y="352665"/>
                  </a:lnTo>
                  <a:lnTo>
                    <a:pt x="167805" y="352442"/>
                  </a:lnTo>
                  <a:lnTo>
                    <a:pt x="226228" y="333235"/>
                  </a:lnTo>
                  <a:lnTo>
                    <a:pt x="289667" y="298866"/>
                  </a:lnTo>
                  <a:lnTo>
                    <a:pt x="345883" y="256126"/>
                  </a:lnTo>
                  <a:lnTo>
                    <a:pt x="376957" y="224566"/>
                  </a:lnTo>
                  <a:lnTo>
                    <a:pt x="412693" y="162258"/>
                  </a:lnTo>
                  <a:lnTo>
                    <a:pt x="415065" y="148618"/>
                  </a:lnTo>
                  <a:lnTo>
                    <a:pt x="411461" y="120985"/>
                  </a:lnTo>
                  <a:lnTo>
                    <a:pt x="396279" y="79120"/>
                  </a:lnTo>
                  <a:lnTo>
                    <a:pt x="380495" y="57342"/>
                  </a:lnTo>
                  <a:lnTo>
                    <a:pt x="362952" y="42203"/>
                  </a:lnTo>
                  <a:lnTo>
                    <a:pt x="332071" y="30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91431" y="1916186"/>
              <a:ext cx="124963" cy="705410"/>
            </a:xfrm>
            <a:custGeom>
              <a:avLst/>
              <a:gdLst/>
              <a:ahLst/>
              <a:cxnLst/>
              <a:rect l="0" t="0" r="0" b="0"/>
              <a:pathLst>
                <a:path w="124963" h="705410">
                  <a:moveTo>
                    <a:pt x="114434" y="705409"/>
                  </a:moveTo>
                  <a:lnTo>
                    <a:pt x="96476" y="649195"/>
                  </a:lnTo>
                  <a:lnTo>
                    <a:pt x="85887" y="587504"/>
                  </a:lnTo>
                  <a:lnTo>
                    <a:pt x="77859" y="530171"/>
                  </a:lnTo>
                  <a:lnTo>
                    <a:pt x="57773" y="470580"/>
                  </a:lnTo>
                  <a:lnTo>
                    <a:pt x="44447" y="419467"/>
                  </a:lnTo>
                  <a:lnTo>
                    <a:pt x="32818" y="359135"/>
                  </a:lnTo>
                  <a:lnTo>
                    <a:pt x="16050" y="305480"/>
                  </a:lnTo>
                  <a:lnTo>
                    <a:pt x="3276" y="252498"/>
                  </a:lnTo>
                  <a:lnTo>
                    <a:pt x="0" y="198037"/>
                  </a:lnTo>
                  <a:lnTo>
                    <a:pt x="199" y="145505"/>
                  </a:lnTo>
                  <a:lnTo>
                    <a:pt x="13274" y="85241"/>
                  </a:lnTo>
                  <a:lnTo>
                    <a:pt x="31428" y="48653"/>
                  </a:lnTo>
                  <a:lnTo>
                    <a:pt x="38040" y="39454"/>
                  </a:lnTo>
                  <a:lnTo>
                    <a:pt x="57864" y="26114"/>
                  </a:lnTo>
                  <a:lnTo>
                    <a:pt x="115259" y="3564"/>
                  </a:lnTo>
                  <a:lnTo>
                    <a:pt x="1249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79523" y="2242570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58818" y="17958"/>
                  </a:lnTo>
                  <a:lnTo>
                    <a:pt x="101648" y="31666"/>
                  </a:lnTo>
                  <a:lnTo>
                    <a:pt x="39966" y="4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50244" y="1986936"/>
              <a:ext cx="527880" cy="553742"/>
            </a:xfrm>
            <a:custGeom>
              <a:avLst/>
              <a:gdLst/>
              <a:ahLst/>
              <a:cxnLst/>
              <a:rect l="0" t="0" r="0" b="0"/>
              <a:pathLst>
                <a:path w="527880" h="553742">
                  <a:moveTo>
                    <a:pt x="334813" y="76649"/>
                  </a:moveTo>
                  <a:lnTo>
                    <a:pt x="325237" y="38131"/>
                  </a:lnTo>
                  <a:lnTo>
                    <a:pt x="314569" y="20146"/>
                  </a:lnTo>
                  <a:lnTo>
                    <a:pt x="295790" y="7473"/>
                  </a:lnTo>
                  <a:lnTo>
                    <a:pt x="284231" y="2456"/>
                  </a:lnTo>
                  <a:lnTo>
                    <a:pt x="258910" y="0"/>
                  </a:lnTo>
                  <a:lnTo>
                    <a:pt x="215227" y="8315"/>
                  </a:lnTo>
                  <a:lnTo>
                    <a:pt x="159242" y="26496"/>
                  </a:lnTo>
                  <a:lnTo>
                    <a:pt x="130843" y="43332"/>
                  </a:lnTo>
                  <a:lnTo>
                    <a:pt x="71564" y="101514"/>
                  </a:lnTo>
                  <a:lnTo>
                    <a:pt x="49233" y="130420"/>
                  </a:lnTo>
                  <a:lnTo>
                    <a:pt x="22968" y="193732"/>
                  </a:lnTo>
                  <a:lnTo>
                    <a:pt x="4986" y="254183"/>
                  </a:lnTo>
                  <a:lnTo>
                    <a:pt x="0" y="309146"/>
                  </a:lnTo>
                  <a:lnTo>
                    <a:pt x="6721" y="368629"/>
                  </a:lnTo>
                  <a:lnTo>
                    <a:pt x="19313" y="421107"/>
                  </a:lnTo>
                  <a:lnTo>
                    <a:pt x="38655" y="465614"/>
                  </a:lnTo>
                  <a:lnTo>
                    <a:pt x="66176" y="499796"/>
                  </a:lnTo>
                  <a:lnTo>
                    <a:pt x="94169" y="520740"/>
                  </a:lnTo>
                  <a:lnTo>
                    <a:pt x="155961" y="546472"/>
                  </a:lnTo>
                  <a:lnTo>
                    <a:pt x="176944" y="553741"/>
                  </a:lnTo>
                  <a:lnTo>
                    <a:pt x="225256" y="553232"/>
                  </a:lnTo>
                  <a:lnTo>
                    <a:pt x="279247" y="542579"/>
                  </a:lnTo>
                  <a:lnTo>
                    <a:pt x="323707" y="526090"/>
                  </a:lnTo>
                  <a:lnTo>
                    <a:pt x="376851" y="493847"/>
                  </a:lnTo>
                  <a:lnTo>
                    <a:pt x="432855" y="450958"/>
                  </a:lnTo>
                  <a:lnTo>
                    <a:pt x="483453" y="399325"/>
                  </a:lnTo>
                  <a:lnTo>
                    <a:pt x="517016" y="336027"/>
                  </a:lnTo>
                  <a:lnTo>
                    <a:pt x="527879" y="282963"/>
                  </a:lnTo>
                  <a:lnTo>
                    <a:pt x="523559" y="227466"/>
                  </a:lnTo>
                  <a:lnTo>
                    <a:pt x="495224" y="171625"/>
                  </a:lnTo>
                  <a:lnTo>
                    <a:pt x="444981" y="122908"/>
                  </a:lnTo>
                  <a:lnTo>
                    <a:pt x="386960" y="89279"/>
                  </a:lnTo>
                  <a:lnTo>
                    <a:pt x="331942" y="77974"/>
                  </a:lnTo>
                  <a:lnTo>
                    <a:pt x="292699" y="66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9121" y="2207965"/>
              <a:ext cx="249051" cy="602310"/>
            </a:xfrm>
            <a:custGeom>
              <a:avLst/>
              <a:gdLst/>
              <a:ahLst/>
              <a:cxnLst/>
              <a:rect l="0" t="0" r="0" b="0"/>
              <a:pathLst>
                <a:path w="249051" h="602310">
                  <a:moveTo>
                    <a:pt x="31262" y="245174"/>
                  </a:moveTo>
                  <a:lnTo>
                    <a:pt x="22929" y="297225"/>
                  </a:lnTo>
                  <a:lnTo>
                    <a:pt x="21384" y="353404"/>
                  </a:lnTo>
                  <a:lnTo>
                    <a:pt x="24046" y="414503"/>
                  </a:lnTo>
                  <a:lnTo>
                    <a:pt x="29124" y="477060"/>
                  </a:lnTo>
                  <a:lnTo>
                    <a:pt x="33748" y="536930"/>
                  </a:lnTo>
                  <a:lnTo>
                    <a:pt x="36288" y="585474"/>
                  </a:lnTo>
                  <a:lnTo>
                    <a:pt x="34613" y="598383"/>
                  </a:lnTo>
                  <a:lnTo>
                    <a:pt x="32326" y="602309"/>
                  </a:lnTo>
                  <a:lnTo>
                    <a:pt x="29632" y="600248"/>
                  </a:lnTo>
                  <a:lnTo>
                    <a:pt x="16902" y="563317"/>
                  </a:lnTo>
                  <a:lnTo>
                    <a:pt x="12190" y="513354"/>
                  </a:lnTo>
                  <a:lnTo>
                    <a:pt x="3361" y="455296"/>
                  </a:lnTo>
                  <a:lnTo>
                    <a:pt x="769" y="402189"/>
                  </a:lnTo>
                  <a:lnTo>
                    <a:pt x="0" y="353439"/>
                  </a:lnTo>
                  <a:lnTo>
                    <a:pt x="942" y="299090"/>
                  </a:lnTo>
                  <a:lnTo>
                    <a:pt x="8029" y="238147"/>
                  </a:lnTo>
                  <a:lnTo>
                    <a:pt x="12680" y="183041"/>
                  </a:lnTo>
                  <a:lnTo>
                    <a:pt x="24732" y="123197"/>
                  </a:lnTo>
                  <a:lnTo>
                    <a:pt x="39548" y="70345"/>
                  </a:lnTo>
                  <a:lnTo>
                    <a:pt x="63791" y="28016"/>
                  </a:lnTo>
                  <a:lnTo>
                    <a:pt x="78475" y="12959"/>
                  </a:lnTo>
                  <a:lnTo>
                    <a:pt x="96699" y="2368"/>
                  </a:lnTo>
                  <a:lnTo>
                    <a:pt x="116497" y="0"/>
                  </a:lnTo>
                  <a:lnTo>
                    <a:pt x="136995" y="4017"/>
                  </a:lnTo>
                  <a:lnTo>
                    <a:pt x="189249" y="32151"/>
                  </a:lnTo>
                  <a:lnTo>
                    <a:pt x="220792" y="63643"/>
                  </a:lnTo>
                  <a:lnTo>
                    <a:pt x="241187" y="102610"/>
                  </a:lnTo>
                  <a:lnTo>
                    <a:pt x="249050" y="143792"/>
                  </a:lnTo>
                  <a:lnTo>
                    <a:pt x="244650" y="168530"/>
                  </a:lnTo>
                  <a:lnTo>
                    <a:pt x="233726" y="191223"/>
                  </a:lnTo>
                  <a:lnTo>
                    <a:pt x="206675" y="222560"/>
                  </a:lnTo>
                  <a:lnTo>
                    <a:pt x="148223" y="262055"/>
                  </a:lnTo>
                  <a:lnTo>
                    <a:pt x="126019" y="2767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35572" y="2173580"/>
              <a:ext cx="168521" cy="314156"/>
            </a:xfrm>
            <a:custGeom>
              <a:avLst/>
              <a:gdLst/>
              <a:ahLst/>
              <a:cxnLst/>
              <a:rect l="0" t="0" r="0" b="0"/>
              <a:pathLst>
                <a:path w="168521" h="314156">
                  <a:moveTo>
                    <a:pt x="18024" y="174274"/>
                  </a:moveTo>
                  <a:lnTo>
                    <a:pt x="71898" y="138358"/>
                  </a:lnTo>
                  <a:lnTo>
                    <a:pt x="132775" y="104229"/>
                  </a:lnTo>
                  <a:lnTo>
                    <a:pt x="149353" y="92060"/>
                  </a:lnTo>
                  <a:lnTo>
                    <a:pt x="166250" y="66467"/>
                  </a:lnTo>
                  <a:lnTo>
                    <a:pt x="168520" y="46811"/>
                  </a:lnTo>
                  <a:lnTo>
                    <a:pt x="167487" y="36656"/>
                  </a:lnTo>
                  <a:lnTo>
                    <a:pt x="156981" y="19134"/>
                  </a:lnTo>
                  <a:lnTo>
                    <a:pt x="149267" y="11186"/>
                  </a:lnTo>
                  <a:lnTo>
                    <a:pt x="128216" y="2355"/>
                  </a:lnTo>
                  <a:lnTo>
                    <a:pt x="116052" y="0"/>
                  </a:lnTo>
                  <a:lnTo>
                    <a:pt x="90058" y="3622"/>
                  </a:lnTo>
                  <a:lnTo>
                    <a:pt x="65246" y="14201"/>
                  </a:lnTo>
                  <a:lnTo>
                    <a:pt x="46420" y="30601"/>
                  </a:lnTo>
                  <a:lnTo>
                    <a:pt x="16440" y="78131"/>
                  </a:lnTo>
                  <a:lnTo>
                    <a:pt x="3256" y="118751"/>
                  </a:lnTo>
                  <a:lnTo>
                    <a:pt x="0" y="160423"/>
                  </a:lnTo>
                  <a:lnTo>
                    <a:pt x="5668" y="216425"/>
                  </a:lnTo>
                  <a:lnTo>
                    <a:pt x="9023" y="243311"/>
                  </a:lnTo>
                  <a:lnTo>
                    <a:pt x="18312" y="266959"/>
                  </a:lnTo>
                  <a:lnTo>
                    <a:pt x="42286" y="294413"/>
                  </a:lnTo>
                  <a:lnTo>
                    <a:pt x="71616" y="311777"/>
                  </a:lnTo>
                  <a:lnTo>
                    <a:pt x="92145" y="314155"/>
                  </a:lnTo>
                  <a:lnTo>
                    <a:pt x="144366" y="311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85223" y="2105699"/>
              <a:ext cx="178985" cy="368299"/>
            </a:xfrm>
            <a:custGeom>
              <a:avLst/>
              <a:gdLst/>
              <a:ahLst/>
              <a:cxnLst/>
              <a:rect l="0" t="0" r="0" b="0"/>
              <a:pathLst>
                <a:path w="178985" h="368299">
                  <a:moveTo>
                    <a:pt x="0" y="178984"/>
                  </a:moveTo>
                  <a:lnTo>
                    <a:pt x="2339" y="219842"/>
                  </a:lnTo>
                  <a:lnTo>
                    <a:pt x="19786" y="274186"/>
                  </a:lnTo>
                  <a:lnTo>
                    <a:pt x="34844" y="329981"/>
                  </a:lnTo>
                  <a:lnTo>
                    <a:pt x="45549" y="366444"/>
                  </a:lnTo>
                  <a:lnTo>
                    <a:pt x="46743" y="368298"/>
                  </a:lnTo>
                  <a:lnTo>
                    <a:pt x="42954" y="314255"/>
                  </a:lnTo>
                  <a:lnTo>
                    <a:pt x="35044" y="262636"/>
                  </a:lnTo>
                  <a:lnTo>
                    <a:pt x="32610" y="215339"/>
                  </a:lnTo>
                  <a:lnTo>
                    <a:pt x="33058" y="165449"/>
                  </a:lnTo>
                  <a:lnTo>
                    <a:pt x="43097" y="106078"/>
                  </a:lnTo>
                  <a:lnTo>
                    <a:pt x="51910" y="79901"/>
                  </a:lnTo>
                  <a:lnTo>
                    <a:pt x="76602" y="52010"/>
                  </a:lnTo>
                  <a:lnTo>
                    <a:pt x="126724" y="14417"/>
                  </a:lnTo>
                  <a:lnTo>
                    <a:pt x="147569" y="640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73871" y="2228977"/>
              <a:ext cx="337777" cy="350505"/>
            </a:xfrm>
            <a:custGeom>
              <a:avLst/>
              <a:gdLst/>
              <a:ahLst/>
              <a:cxnLst/>
              <a:rect l="0" t="0" r="0" b="0"/>
              <a:pathLst>
                <a:path w="337777" h="350505">
                  <a:moveTo>
                    <a:pt x="221963" y="171520"/>
                  </a:moveTo>
                  <a:lnTo>
                    <a:pt x="229199" y="143964"/>
                  </a:lnTo>
                  <a:lnTo>
                    <a:pt x="228721" y="90861"/>
                  </a:lnTo>
                  <a:lnTo>
                    <a:pt x="222627" y="67821"/>
                  </a:lnTo>
                  <a:lnTo>
                    <a:pt x="199650" y="27554"/>
                  </a:lnTo>
                  <a:lnTo>
                    <a:pt x="185140" y="12778"/>
                  </a:lnTo>
                  <a:lnTo>
                    <a:pt x="166993" y="2312"/>
                  </a:lnTo>
                  <a:lnTo>
                    <a:pt x="140990" y="0"/>
                  </a:lnTo>
                  <a:lnTo>
                    <a:pt x="87815" y="8048"/>
                  </a:lnTo>
                  <a:lnTo>
                    <a:pt x="54314" y="28717"/>
                  </a:lnTo>
                  <a:lnTo>
                    <a:pt x="27750" y="57068"/>
                  </a:lnTo>
                  <a:lnTo>
                    <a:pt x="5061" y="98874"/>
                  </a:lnTo>
                  <a:lnTo>
                    <a:pt x="0" y="128314"/>
                  </a:lnTo>
                  <a:lnTo>
                    <a:pt x="694" y="185342"/>
                  </a:lnTo>
                  <a:lnTo>
                    <a:pt x="11992" y="222019"/>
                  </a:lnTo>
                  <a:lnTo>
                    <a:pt x="30158" y="249524"/>
                  </a:lnTo>
                  <a:lnTo>
                    <a:pt x="55947" y="272491"/>
                  </a:lnTo>
                  <a:lnTo>
                    <a:pt x="65662" y="276269"/>
                  </a:lnTo>
                  <a:lnTo>
                    <a:pt x="85815" y="277346"/>
                  </a:lnTo>
                  <a:lnTo>
                    <a:pt x="116892" y="265787"/>
                  </a:lnTo>
                  <a:lnTo>
                    <a:pt x="165214" y="227321"/>
                  </a:lnTo>
                  <a:lnTo>
                    <a:pt x="198807" y="170873"/>
                  </a:lnTo>
                  <a:lnTo>
                    <a:pt x="208940" y="130231"/>
                  </a:lnTo>
                  <a:lnTo>
                    <a:pt x="209771" y="132296"/>
                  </a:lnTo>
                  <a:lnTo>
                    <a:pt x="214408" y="194679"/>
                  </a:lnTo>
                  <a:lnTo>
                    <a:pt x="231649" y="249144"/>
                  </a:lnTo>
                  <a:lnTo>
                    <a:pt x="272761" y="304401"/>
                  </a:lnTo>
                  <a:lnTo>
                    <a:pt x="288993" y="319486"/>
                  </a:lnTo>
                  <a:lnTo>
                    <a:pt x="337776" y="3505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43425" y="1874072"/>
              <a:ext cx="52451" cy="579068"/>
            </a:xfrm>
            <a:custGeom>
              <a:avLst/>
              <a:gdLst/>
              <a:ahLst/>
              <a:cxnLst/>
              <a:rect l="0" t="0" r="0" b="0"/>
              <a:pathLst>
                <a:path w="52451" h="579068">
                  <a:moveTo>
                    <a:pt x="10336" y="0"/>
                  </a:moveTo>
                  <a:lnTo>
                    <a:pt x="3101" y="27556"/>
                  </a:lnTo>
                  <a:lnTo>
                    <a:pt x="783" y="73026"/>
                  </a:lnTo>
                  <a:lnTo>
                    <a:pt x="241" y="114734"/>
                  </a:lnTo>
                  <a:lnTo>
                    <a:pt x="0" y="160567"/>
                  </a:lnTo>
                  <a:lnTo>
                    <a:pt x="2985" y="223050"/>
                  </a:lnTo>
                  <a:lnTo>
                    <a:pt x="8884" y="286085"/>
                  </a:lnTo>
                  <a:lnTo>
                    <a:pt x="11219" y="343596"/>
                  </a:lnTo>
                  <a:lnTo>
                    <a:pt x="21733" y="396897"/>
                  </a:lnTo>
                  <a:lnTo>
                    <a:pt x="31291" y="459542"/>
                  </a:lnTo>
                  <a:lnTo>
                    <a:pt x="42595" y="510874"/>
                  </a:lnTo>
                  <a:lnTo>
                    <a:pt x="49530" y="550283"/>
                  </a:lnTo>
                  <a:lnTo>
                    <a:pt x="5245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834" y="2074114"/>
              <a:ext cx="326384" cy="42114"/>
            </a:xfrm>
            <a:custGeom>
              <a:avLst/>
              <a:gdLst/>
              <a:ahLst/>
              <a:cxnLst/>
              <a:rect l="0" t="0" r="0" b="0"/>
              <a:pathLst>
                <a:path w="326384" h="42114">
                  <a:moveTo>
                    <a:pt x="326383" y="0"/>
                  </a:moveTo>
                  <a:lnTo>
                    <a:pt x="283692" y="3119"/>
                  </a:lnTo>
                  <a:lnTo>
                    <a:pt x="225273" y="9065"/>
                  </a:lnTo>
                  <a:lnTo>
                    <a:pt x="177752" y="15684"/>
                  </a:lnTo>
                  <a:lnTo>
                    <a:pt x="117268" y="25054"/>
                  </a:lnTo>
                  <a:lnTo>
                    <a:pt x="74345" y="28682"/>
                  </a:lnTo>
                  <a:lnTo>
                    <a:pt x="26317" y="3384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58742" y="2295212"/>
              <a:ext cx="16119" cy="178986"/>
            </a:xfrm>
            <a:custGeom>
              <a:avLst/>
              <a:gdLst/>
              <a:ahLst/>
              <a:cxnLst/>
              <a:rect l="0" t="0" r="0" b="0"/>
              <a:pathLst>
                <a:path w="16119" h="178986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2" y="127784"/>
                  </a:lnTo>
                  <a:lnTo>
                    <a:pt x="1611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16974" y="20530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80891" y="2232041"/>
              <a:ext cx="199471" cy="318215"/>
            </a:xfrm>
            <a:custGeom>
              <a:avLst/>
              <a:gdLst/>
              <a:ahLst/>
              <a:cxnLst/>
              <a:rect l="0" t="0" r="0" b="0"/>
              <a:pathLst>
                <a:path w="199471" h="318215">
                  <a:moveTo>
                    <a:pt x="99295" y="31585"/>
                  </a:moveTo>
                  <a:lnTo>
                    <a:pt x="56143" y="71012"/>
                  </a:lnTo>
                  <a:lnTo>
                    <a:pt x="29203" y="126158"/>
                  </a:lnTo>
                  <a:lnTo>
                    <a:pt x="12270" y="182458"/>
                  </a:lnTo>
                  <a:lnTo>
                    <a:pt x="0" y="237469"/>
                  </a:lnTo>
                  <a:lnTo>
                    <a:pt x="6415" y="283344"/>
                  </a:lnTo>
                  <a:lnTo>
                    <a:pt x="9299" y="294181"/>
                  </a:lnTo>
                  <a:lnTo>
                    <a:pt x="14731" y="302575"/>
                  </a:lnTo>
                  <a:lnTo>
                    <a:pt x="30125" y="315022"/>
                  </a:lnTo>
                  <a:lnTo>
                    <a:pt x="51785" y="318214"/>
                  </a:lnTo>
                  <a:lnTo>
                    <a:pt x="75839" y="314564"/>
                  </a:lnTo>
                  <a:lnTo>
                    <a:pt x="122998" y="290037"/>
                  </a:lnTo>
                  <a:lnTo>
                    <a:pt x="147264" y="270455"/>
                  </a:lnTo>
                  <a:lnTo>
                    <a:pt x="189464" y="217344"/>
                  </a:lnTo>
                  <a:lnTo>
                    <a:pt x="197862" y="192134"/>
                  </a:lnTo>
                  <a:lnTo>
                    <a:pt x="199470" y="145056"/>
                  </a:lnTo>
                  <a:lnTo>
                    <a:pt x="189417" y="97182"/>
                  </a:lnTo>
                  <a:lnTo>
                    <a:pt x="159470" y="39084"/>
                  </a:lnTo>
                  <a:lnTo>
                    <a:pt x="1203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49102" y="2169435"/>
              <a:ext cx="294339" cy="346510"/>
            </a:xfrm>
            <a:custGeom>
              <a:avLst/>
              <a:gdLst/>
              <a:ahLst/>
              <a:cxnLst/>
              <a:rect l="0" t="0" r="0" b="0"/>
              <a:pathLst>
                <a:path w="294339" h="346510">
                  <a:moveTo>
                    <a:pt x="20597" y="94191"/>
                  </a:moveTo>
                  <a:lnTo>
                    <a:pt x="15008" y="156284"/>
                  </a:lnTo>
                  <a:lnTo>
                    <a:pt x="11044" y="216074"/>
                  </a:lnTo>
                  <a:lnTo>
                    <a:pt x="10358" y="266915"/>
                  </a:lnTo>
                  <a:lnTo>
                    <a:pt x="13245" y="330258"/>
                  </a:lnTo>
                  <a:lnTo>
                    <a:pt x="16160" y="346509"/>
                  </a:lnTo>
                  <a:lnTo>
                    <a:pt x="13555" y="338134"/>
                  </a:lnTo>
                  <a:lnTo>
                    <a:pt x="7408" y="276415"/>
                  </a:lnTo>
                  <a:lnTo>
                    <a:pt x="1094" y="226113"/>
                  </a:lnTo>
                  <a:lnTo>
                    <a:pt x="0" y="173834"/>
                  </a:lnTo>
                  <a:lnTo>
                    <a:pt x="8036" y="116162"/>
                  </a:lnTo>
                  <a:lnTo>
                    <a:pt x="24008" y="53991"/>
                  </a:lnTo>
                  <a:lnTo>
                    <a:pt x="37321" y="27192"/>
                  </a:lnTo>
                  <a:lnTo>
                    <a:pt x="54935" y="7482"/>
                  </a:lnTo>
                  <a:lnTo>
                    <a:pt x="65716" y="2460"/>
                  </a:lnTo>
                  <a:lnTo>
                    <a:pt x="90173" y="0"/>
                  </a:lnTo>
                  <a:lnTo>
                    <a:pt x="130249" y="10781"/>
                  </a:lnTo>
                  <a:lnTo>
                    <a:pt x="171759" y="34382"/>
                  </a:lnTo>
                  <a:lnTo>
                    <a:pt x="226447" y="88897"/>
                  </a:lnTo>
                  <a:lnTo>
                    <a:pt x="247089" y="126811"/>
                  </a:lnTo>
                  <a:lnTo>
                    <a:pt x="269629" y="190209"/>
                  </a:lnTo>
                  <a:lnTo>
                    <a:pt x="287300" y="250668"/>
                  </a:lnTo>
                  <a:lnTo>
                    <a:pt x="292947" y="306078"/>
                  </a:lnTo>
                  <a:lnTo>
                    <a:pt x="294338" y="336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88593" y="2185801"/>
              <a:ext cx="326417" cy="298925"/>
            </a:xfrm>
            <a:custGeom>
              <a:avLst/>
              <a:gdLst/>
              <a:ahLst/>
              <a:cxnLst/>
              <a:rect l="0" t="0" r="0" b="0"/>
              <a:pathLst>
                <a:path w="326417" h="298925">
                  <a:moveTo>
                    <a:pt x="239117" y="14654"/>
                  </a:moveTo>
                  <a:lnTo>
                    <a:pt x="195154" y="0"/>
                  </a:lnTo>
                  <a:lnTo>
                    <a:pt x="144948" y="2098"/>
                  </a:lnTo>
                  <a:lnTo>
                    <a:pt x="83039" y="6845"/>
                  </a:lnTo>
                  <a:lnTo>
                    <a:pt x="42743" y="18580"/>
                  </a:lnTo>
                  <a:lnTo>
                    <a:pt x="3275" y="43506"/>
                  </a:lnTo>
                  <a:lnTo>
                    <a:pt x="0" y="51436"/>
                  </a:lnTo>
                  <a:lnTo>
                    <a:pt x="157" y="60233"/>
                  </a:lnTo>
                  <a:lnTo>
                    <a:pt x="2601" y="69607"/>
                  </a:lnTo>
                  <a:lnTo>
                    <a:pt x="8910" y="77025"/>
                  </a:lnTo>
                  <a:lnTo>
                    <a:pt x="49538" y="97338"/>
                  </a:lnTo>
                  <a:lnTo>
                    <a:pt x="70632" y="102875"/>
                  </a:lnTo>
                  <a:lnTo>
                    <a:pt x="119009" y="103137"/>
                  </a:lnTo>
                  <a:lnTo>
                    <a:pt x="173018" y="113761"/>
                  </a:lnTo>
                  <a:lnTo>
                    <a:pt x="224717" y="135530"/>
                  </a:lnTo>
                  <a:lnTo>
                    <a:pt x="280720" y="169277"/>
                  </a:lnTo>
                  <a:lnTo>
                    <a:pt x="307075" y="190190"/>
                  </a:lnTo>
                  <a:lnTo>
                    <a:pt x="324113" y="216794"/>
                  </a:lnTo>
                  <a:lnTo>
                    <a:pt x="326416" y="239805"/>
                  </a:lnTo>
                  <a:lnTo>
                    <a:pt x="325392" y="252492"/>
                  </a:lnTo>
                  <a:lnTo>
                    <a:pt x="321200" y="262120"/>
                  </a:lnTo>
                  <a:lnTo>
                    <a:pt x="307184" y="275938"/>
                  </a:lnTo>
                  <a:lnTo>
                    <a:pt x="283017" y="282859"/>
                  </a:lnTo>
                  <a:lnTo>
                    <a:pt x="219842" y="292891"/>
                  </a:lnTo>
                  <a:lnTo>
                    <a:pt x="165417" y="2989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05782" y="2632124"/>
              <a:ext cx="4516726" cy="263213"/>
            </a:xfrm>
            <a:custGeom>
              <a:avLst/>
              <a:gdLst/>
              <a:ahLst/>
              <a:cxnLst/>
              <a:rect l="0" t="0" r="0" b="0"/>
              <a:pathLst>
                <a:path w="4516726" h="263213">
                  <a:moveTo>
                    <a:pt x="4516725" y="31585"/>
                  </a:moveTo>
                  <a:lnTo>
                    <a:pt x="4459057" y="24350"/>
                  </a:lnTo>
                  <a:lnTo>
                    <a:pt x="4399423" y="22032"/>
                  </a:lnTo>
                  <a:lnTo>
                    <a:pt x="4338470" y="20176"/>
                  </a:lnTo>
                  <a:lnTo>
                    <a:pt x="4280506" y="13907"/>
                  </a:lnTo>
                  <a:lnTo>
                    <a:pt x="4235874" y="12030"/>
                  </a:lnTo>
                  <a:lnTo>
                    <a:pt x="4191861" y="11196"/>
                  </a:lnTo>
                  <a:lnTo>
                    <a:pt x="4147733" y="10825"/>
                  </a:lnTo>
                  <a:lnTo>
                    <a:pt x="4100825" y="10660"/>
                  </a:lnTo>
                  <a:lnTo>
                    <a:pt x="4049561" y="7467"/>
                  </a:lnTo>
                  <a:lnTo>
                    <a:pt x="3995582" y="3319"/>
                  </a:lnTo>
                  <a:lnTo>
                    <a:pt x="3940395" y="1475"/>
                  </a:lnTo>
                  <a:lnTo>
                    <a:pt x="3884672" y="655"/>
                  </a:lnTo>
                  <a:lnTo>
                    <a:pt x="3827541" y="291"/>
                  </a:lnTo>
                  <a:lnTo>
                    <a:pt x="3767055" y="130"/>
                  </a:lnTo>
                  <a:lnTo>
                    <a:pt x="3705077" y="57"/>
                  </a:lnTo>
                  <a:lnTo>
                    <a:pt x="3642436" y="25"/>
                  </a:lnTo>
                  <a:lnTo>
                    <a:pt x="3579501" y="11"/>
                  </a:lnTo>
                  <a:lnTo>
                    <a:pt x="3546809" y="7"/>
                  </a:lnTo>
                  <a:lnTo>
                    <a:pt x="3513315" y="5"/>
                  </a:lnTo>
                  <a:lnTo>
                    <a:pt x="3479288" y="3"/>
                  </a:lnTo>
                  <a:lnTo>
                    <a:pt x="3444905" y="2"/>
                  </a:lnTo>
                  <a:lnTo>
                    <a:pt x="3410284" y="1"/>
                  </a:lnTo>
                  <a:lnTo>
                    <a:pt x="3375506" y="1"/>
                  </a:lnTo>
                  <a:lnTo>
                    <a:pt x="3339452" y="1"/>
                  </a:lnTo>
                  <a:lnTo>
                    <a:pt x="3302548" y="0"/>
                  </a:lnTo>
                  <a:lnTo>
                    <a:pt x="3265077" y="0"/>
                  </a:lnTo>
                  <a:lnTo>
                    <a:pt x="3228398" y="1170"/>
                  </a:lnTo>
                  <a:lnTo>
                    <a:pt x="3192247" y="3120"/>
                  </a:lnTo>
                  <a:lnTo>
                    <a:pt x="3156448" y="5589"/>
                  </a:lnTo>
                  <a:lnTo>
                    <a:pt x="3120884" y="7236"/>
                  </a:lnTo>
                  <a:lnTo>
                    <a:pt x="3085475" y="8333"/>
                  </a:lnTo>
                  <a:lnTo>
                    <a:pt x="3050172" y="9065"/>
                  </a:lnTo>
                  <a:lnTo>
                    <a:pt x="3013768" y="9553"/>
                  </a:lnTo>
                  <a:lnTo>
                    <a:pt x="2976631" y="9878"/>
                  </a:lnTo>
                  <a:lnTo>
                    <a:pt x="2939004" y="10095"/>
                  </a:lnTo>
                  <a:lnTo>
                    <a:pt x="2901052" y="10239"/>
                  </a:lnTo>
                  <a:lnTo>
                    <a:pt x="2862882" y="10336"/>
                  </a:lnTo>
                  <a:lnTo>
                    <a:pt x="2824567" y="10400"/>
                  </a:lnTo>
                  <a:lnTo>
                    <a:pt x="2786156" y="10443"/>
                  </a:lnTo>
                  <a:lnTo>
                    <a:pt x="2747680" y="10471"/>
                  </a:lnTo>
                  <a:lnTo>
                    <a:pt x="2709162" y="10490"/>
                  </a:lnTo>
                  <a:lnTo>
                    <a:pt x="2669445" y="11673"/>
                  </a:lnTo>
                  <a:lnTo>
                    <a:pt x="2628929" y="13631"/>
                  </a:lnTo>
                  <a:lnTo>
                    <a:pt x="2587880" y="16106"/>
                  </a:lnTo>
                  <a:lnTo>
                    <a:pt x="2547646" y="17757"/>
                  </a:lnTo>
                  <a:lnTo>
                    <a:pt x="2507955" y="18857"/>
                  </a:lnTo>
                  <a:lnTo>
                    <a:pt x="2468626" y="19590"/>
                  </a:lnTo>
                  <a:lnTo>
                    <a:pt x="2428369" y="21249"/>
                  </a:lnTo>
                  <a:lnTo>
                    <a:pt x="2387493" y="23525"/>
                  </a:lnTo>
                  <a:lnTo>
                    <a:pt x="2346204" y="26211"/>
                  </a:lnTo>
                  <a:lnTo>
                    <a:pt x="2304641" y="29173"/>
                  </a:lnTo>
                  <a:lnTo>
                    <a:pt x="2262893" y="32317"/>
                  </a:lnTo>
                  <a:lnTo>
                    <a:pt x="2221024" y="35582"/>
                  </a:lnTo>
                  <a:lnTo>
                    <a:pt x="2179073" y="37760"/>
                  </a:lnTo>
                  <a:lnTo>
                    <a:pt x="2137067" y="39211"/>
                  </a:lnTo>
                  <a:lnTo>
                    <a:pt x="2095026" y="40179"/>
                  </a:lnTo>
                  <a:lnTo>
                    <a:pt x="2052961" y="41994"/>
                  </a:lnTo>
                  <a:lnTo>
                    <a:pt x="2010879" y="44373"/>
                  </a:lnTo>
                  <a:lnTo>
                    <a:pt x="1968786" y="47130"/>
                  </a:lnTo>
                  <a:lnTo>
                    <a:pt x="1925516" y="50137"/>
                  </a:lnTo>
                  <a:lnTo>
                    <a:pt x="1881462" y="53312"/>
                  </a:lnTo>
                  <a:lnTo>
                    <a:pt x="1836885" y="56598"/>
                  </a:lnTo>
                  <a:lnTo>
                    <a:pt x="1793129" y="59959"/>
                  </a:lnTo>
                  <a:lnTo>
                    <a:pt x="1749921" y="63369"/>
                  </a:lnTo>
                  <a:lnTo>
                    <a:pt x="1707077" y="66813"/>
                  </a:lnTo>
                  <a:lnTo>
                    <a:pt x="1664476" y="70278"/>
                  </a:lnTo>
                  <a:lnTo>
                    <a:pt x="1622038" y="73758"/>
                  </a:lnTo>
                  <a:lnTo>
                    <a:pt x="1579707" y="77248"/>
                  </a:lnTo>
                  <a:lnTo>
                    <a:pt x="1537449" y="80745"/>
                  </a:lnTo>
                  <a:lnTo>
                    <a:pt x="1495239" y="84245"/>
                  </a:lnTo>
                  <a:lnTo>
                    <a:pt x="1453061" y="87749"/>
                  </a:lnTo>
                  <a:lnTo>
                    <a:pt x="1410904" y="91255"/>
                  </a:lnTo>
                  <a:lnTo>
                    <a:pt x="1368762" y="94762"/>
                  </a:lnTo>
                  <a:lnTo>
                    <a:pt x="1326629" y="98269"/>
                  </a:lnTo>
                  <a:lnTo>
                    <a:pt x="1284502" y="101778"/>
                  </a:lnTo>
                  <a:lnTo>
                    <a:pt x="1242380" y="105287"/>
                  </a:lnTo>
                  <a:lnTo>
                    <a:pt x="1200260" y="108795"/>
                  </a:lnTo>
                  <a:lnTo>
                    <a:pt x="1158142" y="112305"/>
                  </a:lnTo>
                  <a:lnTo>
                    <a:pt x="1116026" y="115814"/>
                  </a:lnTo>
                  <a:lnTo>
                    <a:pt x="1073910" y="119323"/>
                  </a:lnTo>
                  <a:lnTo>
                    <a:pt x="1031795" y="122833"/>
                  </a:lnTo>
                  <a:lnTo>
                    <a:pt x="989680" y="126342"/>
                  </a:lnTo>
                  <a:lnTo>
                    <a:pt x="947566" y="129851"/>
                  </a:lnTo>
                  <a:lnTo>
                    <a:pt x="904281" y="134531"/>
                  </a:lnTo>
                  <a:lnTo>
                    <a:pt x="860218" y="139990"/>
                  </a:lnTo>
                  <a:lnTo>
                    <a:pt x="815634" y="145969"/>
                  </a:lnTo>
                  <a:lnTo>
                    <a:pt x="771873" y="152295"/>
                  </a:lnTo>
                  <a:lnTo>
                    <a:pt x="728662" y="158852"/>
                  </a:lnTo>
                  <a:lnTo>
                    <a:pt x="685816" y="165563"/>
                  </a:lnTo>
                  <a:lnTo>
                    <a:pt x="642044" y="171206"/>
                  </a:lnTo>
                  <a:lnTo>
                    <a:pt x="597655" y="176139"/>
                  </a:lnTo>
                  <a:lnTo>
                    <a:pt x="552855" y="180597"/>
                  </a:lnTo>
                  <a:lnTo>
                    <a:pt x="507780" y="185909"/>
                  </a:lnTo>
                  <a:lnTo>
                    <a:pt x="462522" y="191789"/>
                  </a:lnTo>
                  <a:lnTo>
                    <a:pt x="417143" y="198049"/>
                  </a:lnTo>
                  <a:lnTo>
                    <a:pt x="368172" y="204563"/>
                  </a:lnTo>
                  <a:lnTo>
                    <a:pt x="316808" y="211244"/>
                  </a:lnTo>
                  <a:lnTo>
                    <a:pt x="263848" y="218039"/>
                  </a:lnTo>
                  <a:lnTo>
                    <a:pt x="218012" y="224908"/>
                  </a:lnTo>
                  <a:lnTo>
                    <a:pt x="176927" y="231827"/>
                  </a:lnTo>
                  <a:lnTo>
                    <a:pt x="139008" y="238779"/>
                  </a:lnTo>
                  <a:lnTo>
                    <a:pt x="78159" y="249623"/>
                  </a:lnTo>
                  <a:lnTo>
                    <a:pt x="23158" y="25918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00082" y="334272"/>
            <a:ext cx="1947773" cy="504694"/>
            <a:chOff x="400082" y="334272"/>
            <a:chExt cx="1947773" cy="504694"/>
          </a:xfrm>
        </p:grpSpPr>
        <p:sp>
          <p:nvSpPr>
            <p:cNvPr id="2" name="Freeform 1"/>
            <p:cNvSpPr/>
            <p:nvPr/>
          </p:nvSpPr>
          <p:spPr>
            <a:xfrm>
              <a:off x="400082" y="38955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1186" y="150440"/>
                  </a:lnTo>
                  <a:lnTo>
                    <a:pt x="21095" y="205882"/>
                  </a:lnTo>
                  <a:lnTo>
                    <a:pt x="21069" y="259354"/>
                  </a:lnTo>
                  <a:lnTo>
                    <a:pt x="15472" y="312242"/>
                  </a:lnTo>
                  <a:lnTo>
                    <a:pt x="4270" y="37410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9595" y="74752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624" y="334272"/>
              <a:ext cx="283983" cy="462906"/>
            </a:xfrm>
            <a:custGeom>
              <a:avLst/>
              <a:gdLst/>
              <a:ahLst/>
              <a:cxnLst/>
              <a:rect l="0" t="0" r="0" b="0"/>
              <a:pathLst>
                <a:path w="283983" h="462906">
                  <a:moveTo>
                    <a:pt x="283982" y="150038"/>
                  </a:moveTo>
                  <a:lnTo>
                    <a:pt x="264854" y="96163"/>
                  </a:lnTo>
                  <a:lnTo>
                    <a:pt x="227383" y="41352"/>
                  </a:lnTo>
                  <a:lnTo>
                    <a:pt x="205471" y="14500"/>
                  </a:lnTo>
                  <a:lnTo>
                    <a:pt x="187087" y="2841"/>
                  </a:lnTo>
                  <a:lnTo>
                    <a:pt x="160979" y="0"/>
                  </a:lnTo>
                  <a:lnTo>
                    <a:pt x="133387" y="3806"/>
                  </a:lnTo>
                  <a:lnTo>
                    <a:pt x="83288" y="31793"/>
                  </a:lnTo>
                  <a:lnTo>
                    <a:pt x="52162" y="57681"/>
                  </a:lnTo>
                  <a:lnTo>
                    <a:pt x="37451" y="80525"/>
                  </a:lnTo>
                  <a:lnTo>
                    <a:pt x="18475" y="138907"/>
                  </a:lnTo>
                  <a:lnTo>
                    <a:pt x="4632" y="199529"/>
                  </a:lnTo>
                  <a:lnTo>
                    <a:pt x="1170" y="248280"/>
                  </a:lnTo>
                  <a:lnTo>
                    <a:pt x="0" y="307268"/>
                  </a:lnTo>
                  <a:lnTo>
                    <a:pt x="2180" y="335732"/>
                  </a:lnTo>
                  <a:lnTo>
                    <a:pt x="16561" y="375724"/>
                  </a:lnTo>
                  <a:lnTo>
                    <a:pt x="36810" y="403432"/>
                  </a:lnTo>
                  <a:lnTo>
                    <a:pt x="94953" y="446930"/>
                  </a:lnTo>
                  <a:lnTo>
                    <a:pt x="127367" y="459755"/>
                  </a:lnTo>
                  <a:lnTo>
                    <a:pt x="166088" y="462905"/>
                  </a:lnTo>
                  <a:lnTo>
                    <a:pt x="229448" y="451000"/>
                  </a:lnTo>
                  <a:lnTo>
                    <a:pt x="252396" y="4448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18025" y="618408"/>
              <a:ext cx="206149" cy="220558"/>
            </a:xfrm>
            <a:custGeom>
              <a:avLst/>
              <a:gdLst/>
              <a:ahLst/>
              <a:cxnLst/>
              <a:rect l="0" t="0" r="0" b="0"/>
              <a:pathLst>
                <a:path w="206149" h="220558">
                  <a:moveTo>
                    <a:pt x="129622" y="13301"/>
                  </a:moveTo>
                  <a:lnTo>
                    <a:pt x="118444" y="2123"/>
                  </a:lnTo>
                  <a:lnTo>
                    <a:pt x="111641" y="0"/>
                  </a:lnTo>
                  <a:lnTo>
                    <a:pt x="94725" y="761"/>
                  </a:lnTo>
                  <a:lnTo>
                    <a:pt x="65470" y="13355"/>
                  </a:lnTo>
                  <a:lnTo>
                    <a:pt x="40164" y="31905"/>
                  </a:lnTo>
                  <a:lnTo>
                    <a:pt x="28252" y="51595"/>
                  </a:lnTo>
                  <a:lnTo>
                    <a:pt x="7305" y="107555"/>
                  </a:lnTo>
                  <a:lnTo>
                    <a:pt x="0" y="128891"/>
                  </a:lnTo>
                  <a:lnTo>
                    <a:pt x="2212" y="150072"/>
                  </a:lnTo>
                  <a:lnTo>
                    <a:pt x="22696" y="192266"/>
                  </a:lnTo>
                  <a:lnTo>
                    <a:pt x="41935" y="207095"/>
                  </a:lnTo>
                  <a:lnTo>
                    <a:pt x="66084" y="216415"/>
                  </a:lnTo>
                  <a:lnTo>
                    <a:pt x="92414" y="220557"/>
                  </a:lnTo>
                  <a:lnTo>
                    <a:pt x="116595" y="216159"/>
                  </a:lnTo>
                  <a:lnTo>
                    <a:pt x="146819" y="200529"/>
                  </a:lnTo>
                  <a:lnTo>
                    <a:pt x="177993" y="174287"/>
                  </a:lnTo>
                  <a:lnTo>
                    <a:pt x="193997" y="147958"/>
                  </a:lnTo>
                  <a:lnTo>
                    <a:pt x="206148" y="112341"/>
                  </a:lnTo>
                  <a:lnTo>
                    <a:pt x="205979" y="72152"/>
                  </a:lnTo>
                  <a:lnTo>
                    <a:pt x="195144" y="50766"/>
                  </a:lnTo>
                  <a:lnTo>
                    <a:pt x="187341" y="41787"/>
                  </a:lnTo>
                  <a:lnTo>
                    <a:pt x="166194" y="31811"/>
                  </a:lnTo>
                  <a:lnTo>
                    <a:pt x="129622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641779"/>
              <a:ext cx="268732" cy="189973"/>
            </a:xfrm>
            <a:custGeom>
              <a:avLst/>
              <a:gdLst/>
              <a:ahLst/>
              <a:cxnLst/>
              <a:rect l="0" t="0" r="0" b="0"/>
              <a:pathLst>
                <a:path w="268732" h="189973">
                  <a:moveTo>
                    <a:pt x="0" y="63630"/>
                  </a:moveTo>
                  <a:lnTo>
                    <a:pt x="14654" y="122247"/>
                  </a:lnTo>
                  <a:lnTo>
                    <a:pt x="19792" y="165892"/>
                  </a:lnTo>
                  <a:lnTo>
                    <a:pt x="20891" y="114300"/>
                  </a:lnTo>
                  <a:lnTo>
                    <a:pt x="29430" y="58084"/>
                  </a:lnTo>
                  <a:lnTo>
                    <a:pt x="35697" y="34259"/>
                  </a:lnTo>
                  <a:lnTo>
                    <a:pt x="41345" y="27672"/>
                  </a:lnTo>
                  <a:lnTo>
                    <a:pt x="48621" y="24450"/>
                  </a:lnTo>
                  <a:lnTo>
                    <a:pt x="56980" y="23472"/>
                  </a:lnTo>
                  <a:lnTo>
                    <a:pt x="72508" y="28624"/>
                  </a:lnTo>
                  <a:lnTo>
                    <a:pt x="79924" y="33274"/>
                  </a:lnTo>
                  <a:lnTo>
                    <a:pt x="91284" y="50918"/>
                  </a:lnTo>
                  <a:lnTo>
                    <a:pt x="119082" y="105456"/>
                  </a:lnTo>
                  <a:lnTo>
                    <a:pt x="129910" y="130225"/>
                  </a:lnTo>
                  <a:lnTo>
                    <a:pt x="129891" y="129084"/>
                  </a:lnTo>
                  <a:lnTo>
                    <a:pt x="127394" y="107590"/>
                  </a:lnTo>
                  <a:lnTo>
                    <a:pt x="126550" y="58405"/>
                  </a:lnTo>
                  <a:lnTo>
                    <a:pt x="132674" y="37521"/>
                  </a:lnTo>
                  <a:lnTo>
                    <a:pt x="155669" y="5050"/>
                  </a:lnTo>
                  <a:lnTo>
                    <a:pt x="164611" y="1180"/>
                  </a:lnTo>
                  <a:lnTo>
                    <a:pt x="187024" y="0"/>
                  </a:lnTo>
                  <a:lnTo>
                    <a:pt x="206344" y="6494"/>
                  </a:lnTo>
                  <a:lnTo>
                    <a:pt x="214772" y="11501"/>
                  </a:lnTo>
                  <a:lnTo>
                    <a:pt x="237811" y="40905"/>
                  </a:lnTo>
                  <a:lnTo>
                    <a:pt x="253867" y="73664"/>
                  </a:lnTo>
                  <a:lnTo>
                    <a:pt x="265101" y="135069"/>
                  </a:lnTo>
                  <a:lnTo>
                    <a:pt x="268731" y="156212"/>
                  </a:lnTo>
                  <a:lnTo>
                    <a:pt x="263213" y="189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2487" y="594586"/>
              <a:ext cx="252685" cy="184523"/>
            </a:xfrm>
            <a:custGeom>
              <a:avLst/>
              <a:gdLst/>
              <a:ahLst/>
              <a:cxnLst/>
              <a:rect l="0" t="0" r="0" b="0"/>
              <a:pathLst>
                <a:path w="252685" h="184523">
                  <a:moveTo>
                    <a:pt x="0" y="68709"/>
                  </a:moveTo>
                  <a:lnTo>
                    <a:pt x="3119" y="117640"/>
                  </a:lnTo>
                  <a:lnTo>
                    <a:pt x="14654" y="176770"/>
                  </a:lnTo>
                  <a:lnTo>
                    <a:pt x="15618" y="181694"/>
                  </a:lnTo>
                  <a:lnTo>
                    <a:pt x="13570" y="174686"/>
                  </a:lnTo>
                  <a:lnTo>
                    <a:pt x="7809" y="119132"/>
                  </a:lnTo>
                  <a:lnTo>
                    <a:pt x="4640" y="93459"/>
                  </a:lnTo>
                  <a:lnTo>
                    <a:pt x="15111" y="37610"/>
                  </a:lnTo>
                  <a:lnTo>
                    <a:pt x="30473" y="11271"/>
                  </a:lnTo>
                  <a:lnTo>
                    <a:pt x="37863" y="7020"/>
                  </a:lnTo>
                  <a:lnTo>
                    <a:pt x="55432" y="5417"/>
                  </a:lnTo>
                  <a:lnTo>
                    <a:pt x="63861" y="8967"/>
                  </a:lnTo>
                  <a:lnTo>
                    <a:pt x="101404" y="43901"/>
                  </a:lnTo>
                  <a:lnTo>
                    <a:pt x="120202" y="79623"/>
                  </a:lnTo>
                  <a:lnTo>
                    <a:pt x="122249" y="77155"/>
                  </a:lnTo>
                  <a:lnTo>
                    <a:pt x="132221" y="20274"/>
                  </a:lnTo>
                  <a:lnTo>
                    <a:pt x="137280" y="11853"/>
                  </a:lnTo>
                  <a:lnTo>
                    <a:pt x="145332" y="6238"/>
                  </a:lnTo>
                  <a:lnTo>
                    <a:pt x="166757" y="0"/>
                  </a:lnTo>
                  <a:lnTo>
                    <a:pt x="176682" y="676"/>
                  </a:lnTo>
                  <a:lnTo>
                    <a:pt x="193949" y="7666"/>
                  </a:lnTo>
                  <a:lnTo>
                    <a:pt x="216823" y="30345"/>
                  </a:lnTo>
                  <a:lnTo>
                    <a:pt x="241130" y="79731"/>
                  </a:lnTo>
                  <a:lnTo>
                    <a:pt x="249260" y="114089"/>
                  </a:lnTo>
                  <a:lnTo>
                    <a:pt x="251669" y="150785"/>
                  </a:lnTo>
                  <a:lnTo>
                    <a:pt x="252684" y="184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60776" y="589595"/>
              <a:ext cx="187079" cy="185735"/>
            </a:xfrm>
            <a:custGeom>
              <a:avLst/>
              <a:gdLst/>
              <a:ahLst/>
              <a:cxnLst/>
              <a:rect l="0" t="0" r="0" b="0"/>
              <a:pathLst>
                <a:path w="187079" h="185735">
                  <a:moveTo>
                    <a:pt x="18623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7516" y="126645"/>
                  </a:lnTo>
                  <a:lnTo>
                    <a:pt x="17976" y="152603"/>
                  </a:lnTo>
                  <a:lnTo>
                    <a:pt x="36662" y="170379"/>
                  </a:lnTo>
                  <a:lnTo>
                    <a:pt x="61735" y="181009"/>
                  </a:lnTo>
                  <a:lnTo>
                    <a:pt x="92376" y="185734"/>
                  </a:lnTo>
                  <a:lnTo>
                    <a:pt x="105226" y="183484"/>
                  </a:lnTo>
                  <a:lnTo>
                    <a:pt x="125743" y="171626"/>
                  </a:lnTo>
                  <a:lnTo>
                    <a:pt x="150448" y="145219"/>
                  </a:lnTo>
                  <a:lnTo>
                    <a:pt x="175424" y="86136"/>
                  </a:lnTo>
                  <a:lnTo>
                    <a:pt x="183625" y="50089"/>
                  </a:lnTo>
                  <a:lnTo>
                    <a:pt x="1870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95212" y="273740"/>
            <a:ext cx="1452934" cy="536955"/>
            <a:chOff x="2295212" y="273740"/>
            <a:chExt cx="1452934" cy="536955"/>
          </a:xfrm>
        </p:grpSpPr>
        <p:sp>
          <p:nvSpPr>
            <p:cNvPr id="10" name="Freeform 9"/>
            <p:cNvSpPr/>
            <p:nvPr/>
          </p:nvSpPr>
          <p:spPr>
            <a:xfrm>
              <a:off x="2411026" y="273740"/>
              <a:ext cx="115814" cy="526426"/>
            </a:xfrm>
            <a:custGeom>
              <a:avLst/>
              <a:gdLst/>
              <a:ahLst/>
              <a:cxnLst/>
              <a:rect l="0" t="0" r="0" b="0"/>
              <a:pathLst>
                <a:path w="115814" h="526426">
                  <a:moveTo>
                    <a:pt x="0" y="0"/>
                  </a:moveTo>
                  <a:lnTo>
                    <a:pt x="2339" y="42028"/>
                  </a:lnTo>
                  <a:lnTo>
                    <a:pt x="19786" y="100416"/>
                  </a:lnTo>
                  <a:lnTo>
                    <a:pt x="34844" y="163205"/>
                  </a:lnTo>
                  <a:lnTo>
                    <a:pt x="49083" y="219152"/>
                  </a:lnTo>
                  <a:lnTo>
                    <a:pt x="66673" y="282396"/>
                  </a:lnTo>
                  <a:lnTo>
                    <a:pt x="84227" y="336666"/>
                  </a:lnTo>
                  <a:lnTo>
                    <a:pt x="91636" y="371544"/>
                  </a:lnTo>
                  <a:lnTo>
                    <a:pt x="99729" y="430841"/>
                  </a:lnTo>
                  <a:lnTo>
                    <a:pt x="112886" y="493344"/>
                  </a:lnTo>
                  <a:lnTo>
                    <a:pt x="11581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5212" y="463253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10529"/>
                  </a:moveTo>
                  <a:lnTo>
                    <a:pt x="372787" y="4940"/>
                  </a:lnTo>
                  <a:lnTo>
                    <a:pt x="316529" y="8212"/>
                  </a:lnTo>
                  <a:lnTo>
                    <a:pt x="255743" y="9842"/>
                  </a:lnTo>
                  <a:lnTo>
                    <a:pt x="206537" y="10325"/>
                  </a:lnTo>
                  <a:lnTo>
                    <a:pt x="147989" y="7369"/>
                  </a:lnTo>
                  <a:lnTo>
                    <a:pt x="85774" y="1456"/>
                  </a:lnTo>
                  <a:lnTo>
                    <a:pt x="23009" y="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5575" y="593119"/>
              <a:ext cx="239234" cy="207047"/>
            </a:xfrm>
            <a:custGeom>
              <a:avLst/>
              <a:gdLst/>
              <a:ahLst/>
              <a:cxnLst/>
              <a:rect l="0" t="0" r="0" b="0"/>
              <a:pathLst>
                <a:path w="239234" h="207047">
                  <a:moveTo>
                    <a:pt x="123419" y="91233"/>
                  </a:moveTo>
                  <a:lnTo>
                    <a:pt x="164232" y="52977"/>
                  </a:lnTo>
                  <a:lnTo>
                    <a:pt x="170804" y="30556"/>
                  </a:lnTo>
                  <a:lnTo>
                    <a:pt x="169047" y="21536"/>
                  </a:lnTo>
                  <a:lnTo>
                    <a:pt x="164367" y="14353"/>
                  </a:lnTo>
                  <a:lnTo>
                    <a:pt x="157737" y="8394"/>
                  </a:lnTo>
                  <a:lnTo>
                    <a:pt x="137891" y="1773"/>
                  </a:lnTo>
                  <a:lnTo>
                    <a:pt x="113474" y="0"/>
                  </a:lnTo>
                  <a:lnTo>
                    <a:pt x="74589" y="6749"/>
                  </a:lnTo>
                  <a:lnTo>
                    <a:pt x="41491" y="23047"/>
                  </a:lnTo>
                  <a:lnTo>
                    <a:pt x="24226" y="35972"/>
                  </a:lnTo>
                  <a:lnTo>
                    <a:pt x="6941" y="61991"/>
                  </a:lnTo>
                  <a:lnTo>
                    <a:pt x="0" y="97516"/>
                  </a:lnTo>
                  <a:lnTo>
                    <a:pt x="3533" y="137678"/>
                  </a:lnTo>
                  <a:lnTo>
                    <a:pt x="12035" y="159059"/>
                  </a:lnTo>
                  <a:lnTo>
                    <a:pt x="24782" y="176360"/>
                  </a:lnTo>
                  <a:lnTo>
                    <a:pt x="42146" y="191848"/>
                  </a:lnTo>
                  <a:lnTo>
                    <a:pt x="51690" y="195744"/>
                  </a:lnTo>
                  <a:lnTo>
                    <a:pt x="71652" y="196954"/>
                  </a:lnTo>
                  <a:lnTo>
                    <a:pt x="102622" y="191058"/>
                  </a:lnTo>
                  <a:lnTo>
                    <a:pt x="128436" y="176313"/>
                  </a:lnTo>
                  <a:lnTo>
                    <a:pt x="140467" y="157512"/>
                  </a:lnTo>
                  <a:lnTo>
                    <a:pt x="161496" y="102171"/>
                  </a:lnTo>
                  <a:lnTo>
                    <a:pt x="168808" y="80886"/>
                  </a:lnTo>
                  <a:lnTo>
                    <a:pt x="171226" y="78486"/>
                  </a:lnTo>
                  <a:lnTo>
                    <a:pt x="172838" y="81565"/>
                  </a:lnTo>
                  <a:lnTo>
                    <a:pt x="185213" y="132724"/>
                  </a:lnTo>
                  <a:lnTo>
                    <a:pt x="196117" y="159196"/>
                  </a:lnTo>
                  <a:lnTo>
                    <a:pt x="211881" y="177201"/>
                  </a:lnTo>
                  <a:lnTo>
                    <a:pt x="227077" y="189102"/>
                  </a:lnTo>
                  <a:lnTo>
                    <a:pt x="239233" y="207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81760" y="305326"/>
              <a:ext cx="50448" cy="463255"/>
            </a:xfrm>
            <a:custGeom>
              <a:avLst/>
              <a:gdLst/>
              <a:ahLst/>
              <a:cxnLst/>
              <a:rect l="0" t="0" r="0" b="0"/>
              <a:pathLst>
                <a:path w="50448" h="463255">
                  <a:moveTo>
                    <a:pt x="8333" y="0"/>
                  </a:moveTo>
                  <a:lnTo>
                    <a:pt x="0" y="60384"/>
                  </a:lnTo>
                  <a:lnTo>
                    <a:pt x="1574" y="121227"/>
                  </a:lnTo>
                  <a:lnTo>
                    <a:pt x="6499" y="166182"/>
                  </a:lnTo>
                  <a:lnTo>
                    <a:pt x="12587" y="209559"/>
                  </a:lnTo>
                  <a:lnTo>
                    <a:pt x="19192" y="255354"/>
                  </a:lnTo>
                  <a:lnTo>
                    <a:pt x="29488" y="314696"/>
                  </a:lnTo>
                  <a:lnTo>
                    <a:pt x="43447" y="377367"/>
                  </a:lnTo>
                  <a:lnTo>
                    <a:pt x="49064" y="434157"/>
                  </a:lnTo>
                  <a:lnTo>
                    <a:pt x="5044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4279" y="473782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24811" y="3119"/>
                  </a:lnTo>
                  <a:lnTo>
                    <a:pt x="176965" y="11453"/>
                  </a:lnTo>
                  <a:lnTo>
                    <a:pt x="122625" y="18211"/>
                  </a:lnTo>
                  <a:lnTo>
                    <a:pt x="68309" y="20214"/>
                  </a:lnTo>
                  <a:lnTo>
                    <a:pt x="28819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1191" y="610652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7264"/>
                  </a:lnTo>
                  <a:lnTo>
                    <a:pt x="5589" y="11815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11191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6476" y="579067"/>
              <a:ext cx="115815" cy="205241"/>
            </a:xfrm>
            <a:custGeom>
              <a:avLst/>
              <a:gdLst/>
              <a:ahLst/>
              <a:cxnLst/>
              <a:rect l="0" t="0" r="0" b="0"/>
              <a:pathLst>
                <a:path w="115815" h="205241">
                  <a:moveTo>
                    <a:pt x="0" y="0"/>
                  </a:moveTo>
                  <a:lnTo>
                    <a:pt x="8334" y="37478"/>
                  </a:lnTo>
                  <a:lnTo>
                    <a:pt x="11893" y="62280"/>
                  </a:lnTo>
                  <a:lnTo>
                    <a:pt x="30122" y="116331"/>
                  </a:lnTo>
                  <a:lnTo>
                    <a:pt x="48941" y="177666"/>
                  </a:lnTo>
                  <a:lnTo>
                    <a:pt x="56067" y="199455"/>
                  </a:lnTo>
                  <a:lnTo>
                    <a:pt x="60775" y="204330"/>
                  </a:lnTo>
                  <a:lnTo>
                    <a:pt x="66253" y="205240"/>
                  </a:lnTo>
                  <a:lnTo>
                    <a:pt x="72245" y="203507"/>
                  </a:lnTo>
                  <a:lnTo>
                    <a:pt x="77409" y="197673"/>
                  </a:lnTo>
                  <a:lnTo>
                    <a:pt x="86267" y="178711"/>
                  </a:lnTo>
                  <a:lnTo>
                    <a:pt x="94249" y="121175"/>
                  </a:lnTo>
                  <a:lnTo>
                    <a:pt x="102759" y="63537"/>
                  </a:lnTo>
                  <a:lnTo>
                    <a:pt x="107656" y="30524"/>
                  </a:lnTo>
                  <a:lnTo>
                    <a:pt x="11581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3500" y="543712"/>
              <a:ext cx="224646" cy="266983"/>
            </a:xfrm>
            <a:custGeom>
              <a:avLst/>
              <a:gdLst/>
              <a:ahLst/>
              <a:cxnLst/>
              <a:rect l="0" t="0" r="0" b="0"/>
              <a:pathLst>
                <a:path w="224646" h="266983">
                  <a:moveTo>
                    <a:pt x="14075" y="119583"/>
                  </a:moveTo>
                  <a:lnTo>
                    <a:pt x="30842" y="125172"/>
                  </a:lnTo>
                  <a:lnTo>
                    <a:pt x="48433" y="124797"/>
                  </a:lnTo>
                  <a:lnTo>
                    <a:pt x="105904" y="117930"/>
                  </a:lnTo>
                  <a:lnTo>
                    <a:pt x="161088" y="90365"/>
                  </a:lnTo>
                  <a:lnTo>
                    <a:pt x="187356" y="64522"/>
                  </a:lnTo>
                  <a:lnTo>
                    <a:pt x="190427" y="54800"/>
                  </a:lnTo>
                  <a:lnTo>
                    <a:pt x="187600" y="34638"/>
                  </a:lnTo>
                  <a:lnTo>
                    <a:pt x="182400" y="26688"/>
                  </a:lnTo>
                  <a:lnTo>
                    <a:pt x="167265" y="14736"/>
                  </a:lnTo>
                  <a:lnTo>
                    <a:pt x="139013" y="1429"/>
                  </a:lnTo>
                  <a:lnTo>
                    <a:pt x="115617" y="0"/>
                  </a:lnTo>
                  <a:lnTo>
                    <a:pt x="91960" y="4434"/>
                  </a:lnTo>
                  <a:lnTo>
                    <a:pt x="65488" y="20084"/>
                  </a:lnTo>
                  <a:lnTo>
                    <a:pt x="50183" y="32857"/>
                  </a:lnTo>
                  <a:lnTo>
                    <a:pt x="16210" y="88702"/>
                  </a:lnTo>
                  <a:lnTo>
                    <a:pt x="1709" y="125381"/>
                  </a:lnTo>
                  <a:lnTo>
                    <a:pt x="0" y="149066"/>
                  </a:lnTo>
                  <a:lnTo>
                    <a:pt x="8435" y="192867"/>
                  </a:lnTo>
                  <a:lnTo>
                    <a:pt x="23582" y="219156"/>
                  </a:lnTo>
                  <a:lnTo>
                    <a:pt x="42888" y="241763"/>
                  </a:lnTo>
                  <a:lnTo>
                    <a:pt x="69015" y="257690"/>
                  </a:lnTo>
                  <a:lnTo>
                    <a:pt x="118861" y="265146"/>
                  </a:lnTo>
                  <a:lnTo>
                    <a:pt x="180699" y="266619"/>
                  </a:lnTo>
                  <a:lnTo>
                    <a:pt x="224645" y="2669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44409" y="1452932"/>
            <a:ext cx="413643" cy="576314"/>
            <a:chOff x="344409" y="1452932"/>
            <a:chExt cx="413643" cy="576314"/>
          </a:xfrm>
        </p:grpSpPr>
        <p:sp>
          <p:nvSpPr>
            <p:cNvPr id="20" name="Freeform 19"/>
            <p:cNvSpPr/>
            <p:nvPr/>
          </p:nvSpPr>
          <p:spPr>
            <a:xfrm>
              <a:off x="344409" y="1452932"/>
              <a:ext cx="254958" cy="576314"/>
            </a:xfrm>
            <a:custGeom>
              <a:avLst/>
              <a:gdLst/>
              <a:ahLst/>
              <a:cxnLst/>
              <a:rect l="0" t="0" r="0" b="0"/>
              <a:pathLst>
                <a:path w="254958" h="576314">
                  <a:moveTo>
                    <a:pt x="76730" y="0"/>
                  </a:moveTo>
                  <a:lnTo>
                    <a:pt x="65552" y="11179"/>
                  </a:lnTo>
                  <a:lnTo>
                    <a:pt x="41886" y="73217"/>
                  </a:lnTo>
                  <a:lnTo>
                    <a:pt x="27647" y="124124"/>
                  </a:lnTo>
                  <a:lnTo>
                    <a:pt x="20600" y="151483"/>
                  </a:lnTo>
                  <a:lnTo>
                    <a:pt x="17084" y="157140"/>
                  </a:lnTo>
                  <a:lnTo>
                    <a:pt x="13569" y="157403"/>
                  </a:lnTo>
                  <a:lnTo>
                    <a:pt x="10056" y="154068"/>
                  </a:lnTo>
                  <a:lnTo>
                    <a:pt x="8884" y="148336"/>
                  </a:lnTo>
                  <a:lnTo>
                    <a:pt x="15409" y="113919"/>
                  </a:lnTo>
                  <a:lnTo>
                    <a:pt x="27755" y="83667"/>
                  </a:lnTo>
                  <a:lnTo>
                    <a:pt x="40926" y="64091"/>
                  </a:lnTo>
                  <a:lnTo>
                    <a:pt x="58478" y="47592"/>
                  </a:lnTo>
                  <a:lnTo>
                    <a:pt x="84216" y="38700"/>
                  </a:lnTo>
                  <a:lnTo>
                    <a:pt x="112813" y="35917"/>
                  </a:lnTo>
                  <a:lnTo>
                    <a:pt x="137221" y="38580"/>
                  </a:lnTo>
                  <a:lnTo>
                    <a:pt x="156647" y="46783"/>
                  </a:lnTo>
                  <a:lnTo>
                    <a:pt x="165103" y="52245"/>
                  </a:lnTo>
                  <a:lnTo>
                    <a:pt x="177619" y="70794"/>
                  </a:lnTo>
                  <a:lnTo>
                    <a:pt x="194361" y="101305"/>
                  </a:lnTo>
                  <a:lnTo>
                    <a:pt x="206219" y="121064"/>
                  </a:lnTo>
                  <a:lnTo>
                    <a:pt x="226484" y="175169"/>
                  </a:lnTo>
                  <a:lnTo>
                    <a:pt x="247081" y="231523"/>
                  </a:lnTo>
                  <a:lnTo>
                    <a:pt x="253157" y="287358"/>
                  </a:lnTo>
                  <a:lnTo>
                    <a:pt x="254957" y="348356"/>
                  </a:lnTo>
                  <a:lnTo>
                    <a:pt x="249901" y="394115"/>
                  </a:lnTo>
                  <a:lnTo>
                    <a:pt x="230477" y="448254"/>
                  </a:lnTo>
                  <a:lnTo>
                    <a:pt x="204876" y="504779"/>
                  </a:lnTo>
                  <a:lnTo>
                    <a:pt x="185019" y="531190"/>
                  </a:lnTo>
                  <a:lnTo>
                    <a:pt x="141708" y="559905"/>
                  </a:lnTo>
                  <a:lnTo>
                    <a:pt x="107681" y="572870"/>
                  </a:lnTo>
                  <a:lnTo>
                    <a:pt x="81908" y="576313"/>
                  </a:lnTo>
                  <a:lnTo>
                    <a:pt x="57974" y="571604"/>
                  </a:lnTo>
                  <a:lnTo>
                    <a:pt x="36809" y="560543"/>
                  </a:lnTo>
                  <a:lnTo>
                    <a:pt x="19603" y="543928"/>
                  </a:lnTo>
                  <a:lnTo>
                    <a:pt x="2352" y="509255"/>
                  </a:lnTo>
                  <a:lnTo>
                    <a:pt x="0" y="486038"/>
                  </a:lnTo>
                  <a:lnTo>
                    <a:pt x="4023" y="465192"/>
                  </a:lnTo>
                  <a:lnTo>
                    <a:pt x="13611" y="448127"/>
                  </a:lnTo>
                  <a:lnTo>
                    <a:pt x="28790" y="435864"/>
                  </a:lnTo>
                  <a:lnTo>
                    <a:pt x="37751" y="430956"/>
                  </a:lnTo>
                  <a:lnTo>
                    <a:pt x="63306" y="428622"/>
                  </a:lnTo>
                  <a:lnTo>
                    <a:pt x="121782" y="436656"/>
                  </a:lnTo>
                  <a:lnTo>
                    <a:pt x="177223" y="456744"/>
                  </a:lnTo>
                  <a:lnTo>
                    <a:pt x="224129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8051" y="1905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116020" y="1358176"/>
            <a:ext cx="2737411" cy="631711"/>
            <a:chOff x="1116020" y="1358176"/>
            <a:chExt cx="2737411" cy="631711"/>
          </a:xfrm>
        </p:grpSpPr>
        <p:sp>
          <p:nvSpPr>
            <p:cNvPr id="23" name="Freeform 22"/>
            <p:cNvSpPr/>
            <p:nvPr/>
          </p:nvSpPr>
          <p:spPr>
            <a:xfrm>
              <a:off x="1116020" y="1400114"/>
              <a:ext cx="294799" cy="589773"/>
            </a:xfrm>
            <a:custGeom>
              <a:avLst/>
              <a:gdLst/>
              <a:ahLst/>
              <a:cxnLst/>
              <a:rect l="0" t="0" r="0" b="0"/>
              <a:pathLst>
                <a:path w="294799" h="589773">
                  <a:moveTo>
                    <a:pt x="0" y="589772"/>
                  </a:moveTo>
                  <a:lnTo>
                    <a:pt x="0" y="540841"/>
                  </a:lnTo>
                  <a:lnTo>
                    <a:pt x="0" y="492995"/>
                  </a:lnTo>
                  <a:lnTo>
                    <a:pt x="5589" y="435605"/>
                  </a:lnTo>
                  <a:lnTo>
                    <a:pt x="9553" y="372492"/>
                  </a:lnTo>
                  <a:lnTo>
                    <a:pt x="10240" y="314043"/>
                  </a:lnTo>
                  <a:lnTo>
                    <a:pt x="11613" y="252271"/>
                  </a:lnTo>
                  <a:lnTo>
                    <a:pt x="17739" y="189514"/>
                  </a:lnTo>
                  <a:lnTo>
                    <a:pt x="21244" y="129975"/>
                  </a:lnTo>
                  <a:lnTo>
                    <a:pt x="32316" y="73518"/>
                  </a:lnTo>
                  <a:lnTo>
                    <a:pt x="45768" y="12064"/>
                  </a:lnTo>
                  <a:lnTo>
                    <a:pt x="51569" y="3422"/>
                  </a:lnTo>
                  <a:lnTo>
                    <a:pt x="58946" y="0"/>
                  </a:lnTo>
                  <a:lnTo>
                    <a:pt x="67373" y="59"/>
                  </a:lnTo>
                  <a:lnTo>
                    <a:pt x="74162" y="4777"/>
                  </a:lnTo>
                  <a:lnTo>
                    <a:pt x="84823" y="22498"/>
                  </a:lnTo>
                  <a:lnTo>
                    <a:pt x="101200" y="78068"/>
                  </a:lnTo>
                  <a:lnTo>
                    <a:pt x="124837" y="136212"/>
                  </a:lnTo>
                  <a:lnTo>
                    <a:pt x="146739" y="197912"/>
                  </a:lnTo>
                  <a:lnTo>
                    <a:pt x="164860" y="253726"/>
                  </a:lnTo>
                  <a:lnTo>
                    <a:pt x="182483" y="314527"/>
                  </a:lnTo>
                  <a:lnTo>
                    <a:pt x="204935" y="369763"/>
                  </a:lnTo>
                  <a:lnTo>
                    <a:pt x="225018" y="429307"/>
                  </a:lnTo>
                  <a:lnTo>
                    <a:pt x="252765" y="486889"/>
                  </a:lnTo>
                  <a:lnTo>
                    <a:pt x="294798" y="5476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21305" y="1834153"/>
              <a:ext cx="136872" cy="18863"/>
            </a:xfrm>
            <a:custGeom>
              <a:avLst/>
              <a:gdLst/>
              <a:ahLst/>
              <a:cxnLst/>
              <a:rect l="0" t="0" r="0" b="0"/>
              <a:pathLst>
                <a:path w="136872" h="18863">
                  <a:moveTo>
                    <a:pt x="136871" y="8334"/>
                  </a:moveTo>
                  <a:lnTo>
                    <a:pt x="99393" y="0"/>
                  </a:lnTo>
                  <a:lnTo>
                    <a:pt x="64545" y="1575"/>
                  </a:lnTo>
                  <a:lnTo>
                    <a:pt x="9480" y="16073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19856" y="1644640"/>
              <a:ext cx="197996" cy="239962"/>
            </a:xfrm>
            <a:custGeom>
              <a:avLst/>
              <a:gdLst/>
              <a:ahLst/>
              <a:cxnLst/>
              <a:rect l="0" t="0" r="0" b="0"/>
              <a:pathLst>
                <a:path w="197996" h="239962">
                  <a:moveTo>
                    <a:pt x="164703" y="8334"/>
                  </a:moveTo>
                  <a:lnTo>
                    <a:pt x="127225" y="0"/>
                  </a:lnTo>
                  <a:lnTo>
                    <a:pt x="102423" y="1120"/>
                  </a:lnTo>
                  <a:lnTo>
                    <a:pt x="48372" y="20904"/>
                  </a:lnTo>
                  <a:lnTo>
                    <a:pt x="3814" y="47341"/>
                  </a:lnTo>
                  <a:lnTo>
                    <a:pt x="122" y="54226"/>
                  </a:lnTo>
                  <a:lnTo>
                    <a:pt x="0" y="61155"/>
                  </a:lnTo>
                  <a:lnTo>
                    <a:pt x="2259" y="68115"/>
                  </a:lnTo>
                  <a:lnTo>
                    <a:pt x="7274" y="73924"/>
                  </a:lnTo>
                  <a:lnTo>
                    <a:pt x="22205" y="83498"/>
                  </a:lnTo>
                  <a:lnTo>
                    <a:pt x="78925" y="94488"/>
                  </a:lnTo>
                  <a:lnTo>
                    <a:pt x="132914" y="110363"/>
                  </a:lnTo>
                  <a:lnTo>
                    <a:pt x="163473" y="121883"/>
                  </a:lnTo>
                  <a:lnTo>
                    <a:pt x="180144" y="133279"/>
                  </a:lnTo>
                  <a:lnTo>
                    <a:pt x="192233" y="149263"/>
                  </a:lnTo>
                  <a:lnTo>
                    <a:pt x="197094" y="158438"/>
                  </a:lnTo>
                  <a:lnTo>
                    <a:pt x="197995" y="166895"/>
                  </a:lnTo>
                  <a:lnTo>
                    <a:pt x="192758" y="182531"/>
                  </a:lnTo>
                  <a:lnTo>
                    <a:pt x="171066" y="204487"/>
                  </a:lnTo>
                  <a:lnTo>
                    <a:pt x="131125" y="224461"/>
                  </a:lnTo>
                  <a:lnTo>
                    <a:pt x="69947" y="239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89233" y="1600331"/>
              <a:ext cx="232351" cy="252685"/>
            </a:xfrm>
            <a:custGeom>
              <a:avLst/>
              <a:gdLst/>
              <a:ahLst/>
              <a:cxnLst/>
              <a:rect l="0" t="0" r="0" b="0"/>
              <a:pathLst>
                <a:path w="232351" h="252685">
                  <a:moveTo>
                    <a:pt x="126953" y="0"/>
                  </a:moveTo>
                  <a:lnTo>
                    <a:pt x="73078" y="34747"/>
                  </a:lnTo>
                  <a:lnTo>
                    <a:pt x="27095" y="61233"/>
                  </a:lnTo>
                  <a:lnTo>
                    <a:pt x="4689" y="81184"/>
                  </a:lnTo>
                  <a:lnTo>
                    <a:pt x="990" y="89218"/>
                  </a:lnTo>
                  <a:lnTo>
                    <a:pt x="0" y="107503"/>
                  </a:lnTo>
                  <a:lnTo>
                    <a:pt x="3713" y="114952"/>
                  </a:lnTo>
                  <a:lnTo>
                    <a:pt x="17198" y="126349"/>
                  </a:lnTo>
                  <a:lnTo>
                    <a:pt x="50109" y="133753"/>
                  </a:lnTo>
                  <a:lnTo>
                    <a:pt x="103152" y="136255"/>
                  </a:lnTo>
                  <a:lnTo>
                    <a:pt x="155570" y="139868"/>
                  </a:lnTo>
                  <a:lnTo>
                    <a:pt x="209620" y="155983"/>
                  </a:lnTo>
                  <a:lnTo>
                    <a:pt x="226475" y="167202"/>
                  </a:lnTo>
                  <a:lnTo>
                    <a:pt x="230736" y="175809"/>
                  </a:lnTo>
                  <a:lnTo>
                    <a:pt x="232350" y="197850"/>
                  </a:lnTo>
                  <a:lnTo>
                    <a:pt x="228803" y="207939"/>
                  </a:lnTo>
                  <a:lnTo>
                    <a:pt x="215504" y="225389"/>
                  </a:lnTo>
                  <a:lnTo>
                    <a:pt x="182696" y="242777"/>
                  </a:lnTo>
                  <a:lnTo>
                    <a:pt x="129689" y="250727"/>
                  </a:lnTo>
                  <a:lnTo>
                    <a:pt x="83517" y="252297"/>
                  </a:lnTo>
                  <a:lnTo>
                    <a:pt x="6378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18384" y="1621388"/>
              <a:ext cx="201133" cy="198498"/>
            </a:xfrm>
            <a:custGeom>
              <a:avLst/>
              <a:gdLst/>
              <a:ahLst/>
              <a:cxnLst/>
              <a:rect l="0" t="0" r="0" b="0"/>
              <a:pathLst>
                <a:path w="201133" h="198498">
                  <a:moveTo>
                    <a:pt x="124186" y="10529"/>
                  </a:moveTo>
                  <a:lnTo>
                    <a:pt x="107418" y="4940"/>
                  </a:lnTo>
                  <a:lnTo>
                    <a:pt x="74634" y="7053"/>
                  </a:lnTo>
                  <a:lnTo>
                    <a:pt x="54979" y="15223"/>
                  </a:lnTo>
                  <a:lnTo>
                    <a:pt x="46462" y="20677"/>
                  </a:lnTo>
                  <a:lnTo>
                    <a:pt x="33880" y="39216"/>
                  </a:lnTo>
                  <a:lnTo>
                    <a:pt x="12468" y="94375"/>
                  </a:lnTo>
                  <a:lnTo>
                    <a:pt x="1079" y="139915"/>
                  </a:lnTo>
                  <a:lnTo>
                    <a:pt x="0" y="152938"/>
                  </a:lnTo>
                  <a:lnTo>
                    <a:pt x="2791" y="163960"/>
                  </a:lnTo>
                  <a:lnTo>
                    <a:pt x="15250" y="182446"/>
                  </a:lnTo>
                  <a:lnTo>
                    <a:pt x="35606" y="192221"/>
                  </a:lnTo>
                  <a:lnTo>
                    <a:pt x="92390" y="198497"/>
                  </a:lnTo>
                  <a:lnTo>
                    <a:pt x="131532" y="193995"/>
                  </a:lnTo>
                  <a:lnTo>
                    <a:pt x="151237" y="185266"/>
                  </a:lnTo>
                  <a:lnTo>
                    <a:pt x="167794" y="172418"/>
                  </a:lnTo>
                  <a:lnTo>
                    <a:pt x="189099" y="145453"/>
                  </a:lnTo>
                  <a:lnTo>
                    <a:pt x="199049" y="125477"/>
                  </a:lnTo>
                  <a:lnTo>
                    <a:pt x="201132" y="101781"/>
                  </a:lnTo>
                  <a:lnTo>
                    <a:pt x="196989" y="77991"/>
                  </a:lnTo>
                  <a:lnTo>
                    <a:pt x="181502" y="51445"/>
                  </a:lnTo>
                  <a:lnTo>
                    <a:pt x="1347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08833" y="1586540"/>
              <a:ext cx="149593" cy="213834"/>
            </a:xfrm>
            <a:custGeom>
              <a:avLst/>
              <a:gdLst/>
              <a:ahLst/>
              <a:cxnLst/>
              <a:rect l="0" t="0" r="0" b="0"/>
              <a:pathLst>
                <a:path w="149593" h="213834">
                  <a:moveTo>
                    <a:pt x="149592" y="34848"/>
                  </a:moveTo>
                  <a:lnTo>
                    <a:pt x="144002" y="18081"/>
                  </a:lnTo>
                  <a:lnTo>
                    <a:pt x="131900" y="6729"/>
                  </a:lnTo>
                  <a:lnTo>
                    <a:pt x="123759" y="2064"/>
                  </a:lnTo>
                  <a:lnTo>
                    <a:pt x="105355" y="0"/>
                  </a:lnTo>
                  <a:lnTo>
                    <a:pt x="64944" y="8207"/>
                  </a:lnTo>
                  <a:lnTo>
                    <a:pt x="47240" y="20668"/>
                  </a:lnTo>
                  <a:lnTo>
                    <a:pt x="24119" y="50534"/>
                  </a:lnTo>
                  <a:lnTo>
                    <a:pt x="934" y="102547"/>
                  </a:lnTo>
                  <a:lnTo>
                    <a:pt x="0" y="143944"/>
                  </a:lnTo>
                  <a:lnTo>
                    <a:pt x="7457" y="165614"/>
                  </a:lnTo>
                  <a:lnTo>
                    <a:pt x="19740" y="183043"/>
                  </a:lnTo>
                  <a:lnTo>
                    <a:pt x="36898" y="198589"/>
                  </a:lnTo>
                  <a:lnTo>
                    <a:pt x="59341" y="207058"/>
                  </a:lnTo>
                  <a:lnTo>
                    <a:pt x="118006" y="213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74238" y="1631917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1409" y="151536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53181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17658" y="1628654"/>
              <a:ext cx="246136" cy="171720"/>
            </a:xfrm>
            <a:custGeom>
              <a:avLst/>
              <a:gdLst/>
              <a:ahLst/>
              <a:cxnLst/>
              <a:rect l="0" t="0" r="0" b="0"/>
              <a:pathLst>
                <a:path w="246136" h="171720">
                  <a:moveTo>
                    <a:pt x="140850" y="34848"/>
                  </a:moveTo>
                  <a:lnTo>
                    <a:pt x="135260" y="18081"/>
                  </a:lnTo>
                  <a:lnTo>
                    <a:pt x="123158" y="6729"/>
                  </a:lnTo>
                  <a:lnTo>
                    <a:pt x="115017" y="2064"/>
                  </a:lnTo>
                  <a:lnTo>
                    <a:pt x="93493" y="0"/>
                  </a:lnTo>
                  <a:lnTo>
                    <a:pt x="70669" y="4152"/>
                  </a:lnTo>
                  <a:lnTo>
                    <a:pt x="52727" y="13797"/>
                  </a:lnTo>
                  <a:lnTo>
                    <a:pt x="29471" y="37969"/>
                  </a:lnTo>
                  <a:lnTo>
                    <a:pt x="1167" y="98293"/>
                  </a:lnTo>
                  <a:lnTo>
                    <a:pt x="0" y="119198"/>
                  </a:lnTo>
                  <a:lnTo>
                    <a:pt x="1326" y="129686"/>
                  </a:lnTo>
                  <a:lnTo>
                    <a:pt x="5720" y="137848"/>
                  </a:lnTo>
                  <a:lnTo>
                    <a:pt x="19961" y="150036"/>
                  </a:lnTo>
                  <a:lnTo>
                    <a:pt x="28671" y="152584"/>
                  </a:lnTo>
                  <a:lnTo>
                    <a:pt x="47709" y="152296"/>
                  </a:lnTo>
                  <a:lnTo>
                    <a:pt x="67868" y="142029"/>
                  </a:lnTo>
                  <a:lnTo>
                    <a:pt x="87356" y="124598"/>
                  </a:lnTo>
                  <a:lnTo>
                    <a:pt x="103817" y="101253"/>
                  </a:lnTo>
                  <a:lnTo>
                    <a:pt x="117807" y="56328"/>
                  </a:lnTo>
                  <a:lnTo>
                    <a:pt x="120808" y="56187"/>
                  </a:lnTo>
                  <a:lnTo>
                    <a:pt x="123979" y="59602"/>
                  </a:lnTo>
                  <a:lnTo>
                    <a:pt x="149078" y="118739"/>
                  </a:lnTo>
                  <a:lnTo>
                    <a:pt x="167984" y="142503"/>
                  </a:lnTo>
                  <a:lnTo>
                    <a:pt x="185665" y="157174"/>
                  </a:lnTo>
                  <a:lnTo>
                    <a:pt x="208341" y="165254"/>
                  </a:lnTo>
                  <a:lnTo>
                    <a:pt x="246135" y="171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53393" y="1358176"/>
              <a:ext cx="15685" cy="452726"/>
            </a:xfrm>
            <a:custGeom>
              <a:avLst/>
              <a:gdLst/>
              <a:ahLst/>
              <a:cxnLst/>
              <a:rect l="0" t="0" r="0" b="0"/>
              <a:pathLst>
                <a:path w="15685" h="452726">
                  <a:moveTo>
                    <a:pt x="15684" y="0"/>
                  </a:moveTo>
                  <a:lnTo>
                    <a:pt x="6619" y="58616"/>
                  </a:lnTo>
                  <a:lnTo>
                    <a:pt x="0" y="104585"/>
                  </a:lnTo>
                  <a:lnTo>
                    <a:pt x="1808" y="160840"/>
                  </a:lnTo>
                  <a:lnTo>
                    <a:pt x="4164" y="221961"/>
                  </a:lnTo>
                  <a:lnTo>
                    <a:pt x="4862" y="284525"/>
                  </a:lnTo>
                  <a:lnTo>
                    <a:pt x="5069" y="341927"/>
                  </a:lnTo>
                  <a:lnTo>
                    <a:pt x="5139" y="404149"/>
                  </a:lnTo>
                  <a:lnTo>
                    <a:pt x="515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53264" y="1568746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3538" y="0"/>
                  </a:lnTo>
                  <a:lnTo>
                    <a:pt x="122129" y="1170"/>
                  </a:lnTo>
                  <a:lnTo>
                    <a:pt x="63725" y="8333"/>
                  </a:lnTo>
                  <a:lnTo>
                    <a:pt x="27460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38997" y="1684559"/>
              <a:ext cx="9066" cy="147400"/>
            </a:xfrm>
            <a:custGeom>
              <a:avLst/>
              <a:gdLst/>
              <a:ahLst/>
              <a:cxnLst/>
              <a:rect l="0" t="0" r="0" b="0"/>
              <a:pathLst>
                <a:path w="9066" h="147400">
                  <a:moveTo>
                    <a:pt x="9065" y="0"/>
                  </a:moveTo>
                  <a:lnTo>
                    <a:pt x="0" y="58617"/>
                  </a:lnTo>
                  <a:lnTo>
                    <a:pt x="1849" y="120428"/>
                  </a:lnTo>
                  <a:lnTo>
                    <a:pt x="906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358590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42818" y="1610860"/>
              <a:ext cx="136872" cy="224525"/>
            </a:xfrm>
            <a:custGeom>
              <a:avLst/>
              <a:gdLst/>
              <a:ahLst/>
              <a:cxnLst/>
              <a:rect l="0" t="0" r="0" b="0"/>
              <a:pathLst>
                <a:path w="136872" h="224525">
                  <a:moveTo>
                    <a:pt x="0" y="31585"/>
                  </a:moveTo>
                  <a:lnTo>
                    <a:pt x="14655" y="84613"/>
                  </a:lnTo>
                  <a:lnTo>
                    <a:pt x="40000" y="145254"/>
                  </a:lnTo>
                  <a:lnTo>
                    <a:pt x="60553" y="199759"/>
                  </a:lnTo>
                  <a:lnTo>
                    <a:pt x="72146" y="220973"/>
                  </a:lnTo>
                  <a:lnTo>
                    <a:pt x="78513" y="224524"/>
                  </a:lnTo>
                  <a:lnTo>
                    <a:pt x="85098" y="223382"/>
                  </a:lnTo>
                  <a:lnTo>
                    <a:pt x="91827" y="219111"/>
                  </a:lnTo>
                  <a:lnTo>
                    <a:pt x="102423" y="198768"/>
                  </a:lnTo>
                  <a:lnTo>
                    <a:pt x="121286" y="136919"/>
                  </a:lnTo>
                  <a:lnTo>
                    <a:pt x="131266" y="75323"/>
                  </a:lnTo>
                  <a:lnTo>
                    <a:pt x="136132" y="1396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45623" y="1604804"/>
              <a:ext cx="207808" cy="256025"/>
            </a:xfrm>
            <a:custGeom>
              <a:avLst/>
              <a:gdLst/>
              <a:ahLst/>
              <a:cxnLst/>
              <a:rect l="0" t="0" r="0" b="0"/>
              <a:pathLst>
                <a:path w="207808" h="256025">
                  <a:moveTo>
                    <a:pt x="7765" y="58698"/>
                  </a:moveTo>
                  <a:lnTo>
                    <a:pt x="51728" y="82418"/>
                  </a:lnTo>
                  <a:lnTo>
                    <a:pt x="114218" y="89248"/>
                  </a:lnTo>
                  <a:lnTo>
                    <a:pt x="152391" y="86857"/>
                  </a:lnTo>
                  <a:lnTo>
                    <a:pt x="173819" y="80572"/>
                  </a:lnTo>
                  <a:lnTo>
                    <a:pt x="191141" y="69980"/>
                  </a:lnTo>
                  <a:lnTo>
                    <a:pt x="195527" y="61540"/>
                  </a:lnTo>
                  <a:lnTo>
                    <a:pt x="197280" y="39684"/>
                  </a:lnTo>
                  <a:lnTo>
                    <a:pt x="193770" y="29644"/>
                  </a:lnTo>
                  <a:lnTo>
                    <a:pt x="180511" y="12250"/>
                  </a:lnTo>
                  <a:lnTo>
                    <a:pt x="159800" y="2960"/>
                  </a:lnTo>
                  <a:lnTo>
                    <a:pt x="134998" y="0"/>
                  </a:lnTo>
                  <a:lnTo>
                    <a:pt x="72671" y="10616"/>
                  </a:lnTo>
                  <a:lnTo>
                    <a:pt x="53770" y="23291"/>
                  </a:lnTo>
                  <a:lnTo>
                    <a:pt x="22572" y="60023"/>
                  </a:lnTo>
                  <a:lnTo>
                    <a:pt x="6563" y="90676"/>
                  </a:lnTo>
                  <a:lnTo>
                    <a:pt x="0" y="127575"/>
                  </a:lnTo>
                  <a:lnTo>
                    <a:pt x="3645" y="162554"/>
                  </a:lnTo>
                  <a:lnTo>
                    <a:pt x="12173" y="181286"/>
                  </a:lnTo>
                  <a:lnTo>
                    <a:pt x="24932" y="197409"/>
                  </a:lnTo>
                  <a:lnTo>
                    <a:pt x="74812" y="239876"/>
                  </a:lnTo>
                  <a:lnTo>
                    <a:pt x="93716" y="249576"/>
                  </a:lnTo>
                  <a:lnTo>
                    <a:pt x="129678" y="256024"/>
                  </a:lnTo>
                  <a:lnTo>
                    <a:pt x="164380" y="252346"/>
                  </a:lnTo>
                  <a:lnTo>
                    <a:pt x="207807" y="237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0427" y="2726880"/>
            <a:ext cx="380268" cy="428295"/>
            <a:chOff x="430427" y="2726880"/>
            <a:chExt cx="380268" cy="428295"/>
          </a:xfrm>
        </p:grpSpPr>
        <p:sp>
          <p:nvSpPr>
            <p:cNvPr id="39" name="Freeform 38"/>
            <p:cNvSpPr/>
            <p:nvPr/>
          </p:nvSpPr>
          <p:spPr>
            <a:xfrm>
              <a:off x="430427" y="2726880"/>
              <a:ext cx="268448" cy="428295"/>
            </a:xfrm>
            <a:custGeom>
              <a:avLst/>
              <a:gdLst/>
              <a:ahLst/>
              <a:cxnLst/>
              <a:rect l="0" t="0" r="0" b="0"/>
              <a:pathLst>
                <a:path w="268448" h="428295">
                  <a:moveTo>
                    <a:pt x="85469" y="0"/>
                  </a:moveTo>
                  <a:lnTo>
                    <a:pt x="69828" y="17981"/>
                  </a:lnTo>
                  <a:lnTo>
                    <a:pt x="45036" y="58564"/>
                  </a:lnTo>
                  <a:lnTo>
                    <a:pt x="4590" y="101680"/>
                  </a:lnTo>
                  <a:lnTo>
                    <a:pt x="1134" y="102882"/>
                  </a:lnTo>
                  <a:lnTo>
                    <a:pt x="0" y="100173"/>
                  </a:lnTo>
                  <a:lnTo>
                    <a:pt x="413" y="94858"/>
                  </a:lnTo>
                  <a:lnTo>
                    <a:pt x="10232" y="82714"/>
                  </a:lnTo>
                  <a:lnTo>
                    <a:pt x="26294" y="70687"/>
                  </a:lnTo>
                  <a:lnTo>
                    <a:pt x="85820" y="45976"/>
                  </a:lnTo>
                  <a:lnTo>
                    <a:pt x="106682" y="38761"/>
                  </a:lnTo>
                  <a:lnTo>
                    <a:pt x="143747" y="39301"/>
                  </a:lnTo>
                  <a:lnTo>
                    <a:pt x="178776" y="46870"/>
                  </a:lnTo>
                  <a:lnTo>
                    <a:pt x="187448" y="52304"/>
                  </a:lnTo>
                  <a:lnTo>
                    <a:pt x="200203" y="67700"/>
                  </a:lnTo>
                  <a:lnTo>
                    <a:pt x="202902" y="76719"/>
                  </a:lnTo>
                  <a:lnTo>
                    <a:pt x="202782" y="96099"/>
                  </a:lnTo>
                  <a:lnTo>
                    <a:pt x="186760" y="158046"/>
                  </a:lnTo>
                  <a:lnTo>
                    <a:pt x="170983" y="183959"/>
                  </a:lnTo>
                  <a:lnTo>
                    <a:pt x="151491" y="206455"/>
                  </a:lnTo>
                  <a:lnTo>
                    <a:pt x="125308" y="222349"/>
                  </a:lnTo>
                  <a:lnTo>
                    <a:pt x="123727" y="225442"/>
                  </a:lnTo>
                  <a:lnTo>
                    <a:pt x="127352" y="227504"/>
                  </a:lnTo>
                  <a:lnTo>
                    <a:pt x="181129" y="242718"/>
                  </a:lnTo>
                  <a:lnTo>
                    <a:pt x="200514" y="250595"/>
                  </a:lnTo>
                  <a:lnTo>
                    <a:pt x="239324" y="281410"/>
                  </a:lnTo>
                  <a:lnTo>
                    <a:pt x="255188" y="307599"/>
                  </a:lnTo>
                  <a:lnTo>
                    <a:pt x="267297" y="337586"/>
                  </a:lnTo>
                  <a:lnTo>
                    <a:pt x="268447" y="358269"/>
                  </a:lnTo>
                  <a:lnTo>
                    <a:pt x="267116" y="368697"/>
                  </a:lnTo>
                  <a:lnTo>
                    <a:pt x="256278" y="389643"/>
                  </a:lnTo>
                  <a:lnTo>
                    <a:pt x="248475" y="400142"/>
                  </a:lnTo>
                  <a:lnTo>
                    <a:pt x="227326" y="414927"/>
                  </a:lnTo>
                  <a:lnTo>
                    <a:pt x="202329" y="424228"/>
                  </a:lnTo>
                  <a:lnTo>
                    <a:pt x="163118" y="428294"/>
                  </a:lnTo>
                  <a:lnTo>
                    <a:pt x="107046" y="416724"/>
                  </a:lnTo>
                  <a:lnTo>
                    <a:pt x="45619" y="399964"/>
                  </a:lnTo>
                  <a:lnTo>
                    <a:pt x="1176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165" y="3095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252891" y="2579481"/>
            <a:ext cx="1905659" cy="810696"/>
            <a:chOff x="1252891" y="2579481"/>
            <a:chExt cx="1905659" cy="810696"/>
          </a:xfrm>
        </p:grpSpPr>
        <p:sp>
          <p:nvSpPr>
            <p:cNvPr id="42" name="Freeform 41"/>
            <p:cNvSpPr/>
            <p:nvPr/>
          </p:nvSpPr>
          <p:spPr>
            <a:xfrm>
              <a:off x="1452932" y="2663709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63171" y="0"/>
                  </a:moveTo>
                  <a:lnTo>
                    <a:pt x="63171" y="48931"/>
                  </a:lnTo>
                  <a:lnTo>
                    <a:pt x="60052" y="96777"/>
                  </a:lnTo>
                  <a:lnTo>
                    <a:pt x="45479" y="151118"/>
                  </a:lnTo>
                  <a:lnTo>
                    <a:pt x="28293" y="208553"/>
                  </a:lnTo>
                  <a:lnTo>
                    <a:pt x="16897" y="269184"/>
                  </a:lnTo>
                  <a:lnTo>
                    <a:pt x="4551" y="32336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52891" y="2590010"/>
              <a:ext cx="484312" cy="147400"/>
            </a:xfrm>
            <a:custGeom>
              <a:avLst/>
              <a:gdLst/>
              <a:ahLst/>
              <a:cxnLst/>
              <a:rect l="0" t="0" r="0" b="0"/>
              <a:pathLst>
                <a:path w="484312" h="147400">
                  <a:moveTo>
                    <a:pt x="484311" y="0"/>
                  </a:moveTo>
                  <a:lnTo>
                    <a:pt x="425694" y="20243"/>
                  </a:lnTo>
                  <a:lnTo>
                    <a:pt x="369097" y="41545"/>
                  </a:lnTo>
                  <a:lnTo>
                    <a:pt x="315934" y="59586"/>
                  </a:lnTo>
                  <a:lnTo>
                    <a:pt x="261278" y="73685"/>
                  </a:lnTo>
                  <a:lnTo>
                    <a:pt x="208827" y="84224"/>
                  </a:lnTo>
                  <a:lnTo>
                    <a:pt x="154073" y="98265"/>
                  </a:lnTo>
                  <a:lnTo>
                    <a:pt x="99368" y="112304"/>
                  </a:lnTo>
                  <a:lnTo>
                    <a:pt x="42721" y="12985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16062" y="3000621"/>
              <a:ext cx="410612" cy="115815"/>
            </a:xfrm>
            <a:custGeom>
              <a:avLst/>
              <a:gdLst/>
              <a:ahLst/>
              <a:cxnLst/>
              <a:rect l="0" t="0" r="0" b="0"/>
              <a:pathLst>
                <a:path w="410612" h="115815">
                  <a:moveTo>
                    <a:pt x="410611" y="0"/>
                  </a:moveTo>
                  <a:lnTo>
                    <a:pt x="351994" y="5590"/>
                  </a:lnTo>
                  <a:lnTo>
                    <a:pt x="295481" y="25194"/>
                  </a:lnTo>
                  <a:lnTo>
                    <a:pt x="241578" y="38921"/>
                  </a:lnTo>
                  <a:lnTo>
                    <a:pt x="183376" y="60808"/>
                  </a:lnTo>
                  <a:lnTo>
                    <a:pt x="126559" y="76743"/>
                  </a:lnTo>
                  <a:lnTo>
                    <a:pt x="74652" y="91155"/>
                  </a:lnTo>
                  <a:lnTo>
                    <a:pt x="26791" y="10526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92558" y="2623084"/>
              <a:ext cx="275852" cy="463965"/>
            </a:xfrm>
            <a:custGeom>
              <a:avLst/>
              <a:gdLst/>
              <a:ahLst/>
              <a:cxnLst/>
              <a:rect l="0" t="0" r="0" b="0"/>
              <a:pathLst>
                <a:path w="275852" h="463965">
                  <a:moveTo>
                    <a:pt x="176271" y="272252"/>
                  </a:moveTo>
                  <a:lnTo>
                    <a:pt x="138793" y="263919"/>
                  </a:lnTo>
                  <a:lnTo>
                    <a:pt x="103945" y="265494"/>
                  </a:lnTo>
                  <a:lnTo>
                    <a:pt x="83294" y="271588"/>
                  </a:lnTo>
                  <a:lnTo>
                    <a:pt x="43606" y="301165"/>
                  </a:lnTo>
                  <a:lnTo>
                    <a:pt x="22059" y="327223"/>
                  </a:lnTo>
                  <a:lnTo>
                    <a:pt x="6446" y="362759"/>
                  </a:lnTo>
                  <a:lnTo>
                    <a:pt x="0" y="402924"/>
                  </a:lnTo>
                  <a:lnTo>
                    <a:pt x="4731" y="427425"/>
                  </a:lnTo>
                  <a:lnTo>
                    <a:pt x="9269" y="438872"/>
                  </a:lnTo>
                  <a:lnTo>
                    <a:pt x="23669" y="454710"/>
                  </a:lnTo>
                  <a:lnTo>
                    <a:pt x="32422" y="460571"/>
                  </a:lnTo>
                  <a:lnTo>
                    <a:pt x="51507" y="463964"/>
                  </a:lnTo>
                  <a:lnTo>
                    <a:pt x="61509" y="463231"/>
                  </a:lnTo>
                  <a:lnTo>
                    <a:pt x="81982" y="453058"/>
                  </a:lnTo>
                  <a:lnTo>
                    <a:pt x="110119" y="427600"/>
                  </a:lnTo>
                  <a:lnTo>
                    <a:pt x="147802" y="376028"/>
                  </a:lnTo>
                  <a:lnTo>
                    <a:pt x="177649" y="315785"/>
                  </a:lnTo>
                  <a:lnTo>
                    <a:pt x="202972" y="259231"/>
                  </a:lnTo>
                  <a:lnTo>
                    <a:pt x="245124" y="208522"/>
                  </a:lnTo>
                  <a:lnTo>
                    <a:pt x="253666" y="181537"/>
                  </a:lnTo>
                  <a:lnTo>
                    <a:pt x="264738" y="122142"/>
                  </a:lnTo>
                  <a:lnTo>
                    <a:pt x="275851" y="66520"/>
                  </a:lnTo>
                  <a:lnTo>
                    <a:pt x="269207" y="20524"/>
                  </a:lnTo>
                  <a:lnTo>
                    <a:pt x="266304" y="9677"/>
                  </a:lnTo>
                  <a:lnTo>
                    <a:pt x="260860" y="3615"/>
                  </a:lnTo>
                  <a:lnTo>
                    <a:pt x="253720" y="744"/>
                  </a:lnTo>
                  <a:lnTo>
                    <a:pt x="245451" y="0"/>
                  </a:lnTo>
                  <a:lnTo>
                    <a:pt x="237599" y="3013"/>
                  </a:lnTo>
                  <a:lnTo>
                    <a:pt x="222635" y="15720"/>
                  </a:lnTo>
                  <a:lnTo>
                    <a:pt x="214424" y="36185"/>
                  </a:lnTo>
                  <a:lnTo>
                    <a:pt x="203564" y="93041"/>
                  </a:lnTo>
                  <a:lnTo>
                    <a:pt x="193586" y="143373"/>
                  </a:lnTo>
                  <a:lnTo>
                    <a:pt x="188810" y="195332"/>
                  </a:lnTo>
                  <a:lnTo>
                    <a:pt x="178334" y="220908"/>
                  </a:lnTo>
                  <a:lnTo>
                    <a:pt x="170627" y="231004"/>
                  </a:lnTo>
                  <a:lnTo>
                    <a:pt x="165184" y="254700"/>
                  </a:lnTo>
                  <a:lnTo>
                    <a:pt x="171221" y="308040"/>
                  </a:lnTo>
                  <a:lnTo>
                    <a:pt x="183939" y="368270"/>
                  </a:lnTo>
                  <a:lnTo>
                    <a:pt x="186799" y="388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62277" y="2851160"/>
              <a:ext cx="154442" cy="202105"/>
            </a:xfrm>
            <a:custGeom>
              <a:avLst/>
              <a:gdLst/>
              <a:ahLst/>
              <a:cxnLst/>
              <a:rect l="0" t="0" r="0" b="0"/>
              <a:pathLst>
                <a:path w="154442" h="202105">
                  <a:moveTo>
                    <a:pt x="1308" y="128404"/>
                  </a:moveTo>
                  <a:lnTo>
                    <a:pt x="27694" y="112763"/>
                  </a:lnTo>
                  <a:lnTo>
                    <a:pt x="84620" y="93561"/>
                  </a:lnTo>
                  <a:lnTo>
                    <a:pt x="111261" y="77266"/>
                  </a:lnTo>
                  <a:lnTo>
                    <a:pt x="123486" y="61223"/>
                  </a:lnTo>
                  <a:lnTo>
                    <a:pt x="143184" y="32460"/>
                  </a:lnTo>
                  <a:lnTo>
                    <a:pt x="152044" y="22327"/>
                  </a:lnTo>
                  <a:lnTo>
                    <a:pt x="154441" y="14402"/>
                  </a:lnTo>
                  <a:lnTo>
                    <a:pt x="152530" y="7949"/>
                  </a:lnTo>
                  <a:lnTo>
                    <a:pt x="147746" y="2478"/>
                  </a:lnTo>
                  <a:lnTo>
                    <a:pt x="141047" y="0"/>
                  </a:lnTo>
                  <a:lnTo>
                    <a:pt x="113682" y="2101"/>
                  </a:lnTo>
                  <a:lnTo>
                    <a:pt x="63107" y="16411"/>
                  </a:lnTo>
                  <a:lnTo>
                    <a:pt x="39303" y="29497"/>
                  </a:lnTo>
                  <a:lnTo>
                    <a:pt x="4506" y="76601"/>
                  </a:lnTo>
                  <a:lnTo>
                    <a:pt x="0" y="100312"/>
                  </a:lnTo>
                  <a:lnTo>
                    <a:pt x="6639" y="153661"/>
                  </a:lnTo>
                  <a:lnTo>
                    <a:pt x="15766" y="175114"/>
                  </a:lnTo>
                  <a:lnTo>
                    <a:pt x="21475" y="184111"/>
                  </a:lnTo>
                  <a:lnTo>
                    <a:pt x="34058" y="194107"/>
                  </a:lnTo>
                  <a:lnTo>
                    <a:pt x="53950" y="2021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63626" y="2811122"/>
              <a:ext cx="157929" cy="246316"/>
            </a:xfrm>
            <a:custGeom>
              <a:avLst/>
              <a:gdLst/>
              <a:ahLst/>
              <a:cxnLst/>
              <a:rect l="0" t="0" r="0" b="0"/>
              <a:pathLst>
                <a:path w="157929" h="246316">
                  <a:moveTo>
                    <a:pt x="0" y="105271"/>
                  </a:moveTo>
                  <a:lnTo>
                    <a:pt x="3120" y="147963"/>
                  </a:lnTo>
                  <a:lnTo>
                    <a:pt x="14655" y="200792"/>
                  </a:lnTo>
                  <a:lnTo>
                    <a:pt x="24750" y="239249"/>
                  </a:lnTo>
                  <a:lnTo>
                    <a:pt x="24689" y="244893"/>
                  </a:lnTo>
                  <a:lnTo>
                    <a:pt x="22309" y="246315"/>
                  </a:lnTo>
                  <a:lnTo>
                    <a:pt x="18382" y="244924"/>
                  </a:lnTo>
                  <a:lnTo>
                    <a:pt x="15764" y="239317"/>
                  </a:lnTo>
                  <a:lnTo>
                    <a:pt x="3753" y="177707"/>
                  </a:lnTo>
                  <a:lnTo>
                    <a:pt x="741" y="125386"/>
                  </a:lnTo>
                  <a:lnTo>
                    <a:pt x="494" y="111662"/>
                  </a:lnTo>
                  <a:lnTo>
                    <a:pt x="9579" y="83935"/>
                  </a:lnTo>
                  <a:lnTo>
                    <a:pt x="38263" y="23563"/>
                  </a:lnTo>
                  <a:lnTo>
                    <a:pt x="50542" y="6175"/>
                  </a:lnTo>
                  <a:lnTo>
                    <a:pt x="58261" y="1773"/>
                  </a:lnTo>
                  <a:lnTo>
                    <a:pt x="76197" y="0"/>
                  </a:lnTo>
                  <a:lnTo>
                    <a:pt x="84723" y="3505"/>
                  </a:lnTo>
                  <a:lnTo>
                    <a:pt x="100436" y="16758"/>
                  </a:lnTo>
                  <a:lnTo>
                    <a:pt x="108979" y="37466"/>
                  </a:lnTo>
                  <a:lnTo>
                    <a:pt x="123319" y="94133"/>
                  </a:lnTo>
                  <a:lnTo>
                    <a:pt x="140445" y="147305"/>
                  </a:lnTo>
                  <a:lnTo>
                    <a:pt x="154817" y="200017"/>
                  </a:lnTo>
                  <a:lnTo>
                    <a:pt x="157928" y="231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41459" y="2579481"/>
              <a:ext cx="27495" cy="515898"/>
            </a:xfrm>
            <a:custGeom>
              <a:avLst/>
              <a:gdLst/>
              <a:ahLst/>
              <a:cxnLst/>
              <a:rect l="0" t="0" r="0" b="0"/>
              <a:pathLst>
                <a:path w="27495" h="515898">
                  <a:moveTo>
                    <a:pt x="27494" y="0"/>
                  </a:moveTo>
                  <a:lnTo>
                    <a:pt x="21905" y="16768"/>
                  </a:lnTo>
                  <a:lnTo>
                    <a:pt x="22280" y="34359"/>
                  </a:lnTo>
                  <a:lnTo>
                    <a:pt x="26464" y="85426"/>
                  </a:lnTo>
                  <a:lnTo>
                    <a:pt x="27189" y="140346"/>
                  </a:lnTo>
                  <a:lnTo>
                    <a:pt x="27358" y="183649"/>
                  </a:lnTo>
                  <a:lnTo>
                    <a:pt x="23924" y="225511"/>
                  </a:lnTo>
                  <a:lnTo>
                    <a:pt x="5769" y="273489"/>
                  </a:lnTo>
                  <a:lnTo>
                    <a:pt x="0" y="332808"/>
                  </a:lnTo>
                  <a:lnTo>
                    <a:pt x="4819" y="392904"/>
                  </a:lnTo>
                  <a:lnTo>
                    <a:pt x="11707" y="449228"/>
                  </a:lnTo>
                  <a:lnTo>
                    <a:pt x="16273" y="503882"/>
                  </a:lnTo>
                  <a:lnTo>
                    <a:pt x="16966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53139" y="2768994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9068" y="3120"/>
                  </a:lnTo>
                  <a:lnTo>
                    <a:pt x="154122" y="14655"/>
                  </a:lnTo>
                  <a:lnTo>
                    <a:pt x="90972" y="28198"/>
                  </a:lnTo>
                  <a:lnTo>
                    <a:pt x="35344" y="4213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26880" y="2979564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10529" y="0"/>
                  </a:moveTo>
                  <a:lnTo>
                    <a:pt x="2196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58466" y="279005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905524" y="2684766"/>
              <a:ext cx="31927" cy="400084"/>
            </a:xfrm>
            <a:custGeom>
              <a:avLst/>
              <a:gdLst/>
              <a:ahLst/>
              <a:cxnLst/>
              <a:rect l="0" t="0" r="0" b="0"/>
              <a:pathLst>
                <a:path w="31927" h="400084">
                  <a:moveTo>
                    <a:pt x="31926" y="0"/>
                  </a:moveTo>
                  <a:lnTo>
                    <a:pt x="24691" y="27557"/>
                  </a:lnTo>
                  <a:lnTo>
                    <a:pt x="22048" y="86899"/>
                  </a:lnTo>
                  <a:lnTo>
                    <a:pt x="18177" y="120510"/>
                  </a:lnTo>
                  <a:lnTo>
                    <a:pt x="946" y="173488"/>
                  </a:lnTo>
                  <a:lnTo>
                    <a:pt x="0" y="231948"/>
                  </a:lnTo>
                  <a:lnTo>
                    <a:pt x="1410" y="284495"/>
                  </a:lnTo>
                  <a:lnTo>
                    <a:pt x="8654" y="337997"/>
                  </a:lnTo>
                  <a:lnTo>
                    <a:pt x="13333" y="373108"/>
                  </a:lnTo>
                  <a:lnTo>
                    <a:pt x="2139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21637" y="284269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83620" y="8333"/>
                  </a:lnTo>
                  <a:lnTo>
                    <a:pt x="132197" y="15684"/>
                  </a:lnTo>
                  <a:lnTo>
                    <a:pt x="78149" y="21165"/>
                  </a:lnTo>
                  <a:lnTo>
                    <a:pt x="21643" y="355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21678" y="2926922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9" y="53875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79564" y="2863751"/>
              <a:ext cx="178986" cy="526426"/>
            </a:xfrm>
            <a:custGeom>
              <a:avLst/>
              <a:gdLst/>
              <a:ahLst/>
              <a:cxnLst/>
              <a:rect l="0" t="0" r="0" b="0"/>
              <a:pathLst>
                <a:path w="178986" h="526426">
                  <a:moveTo>
                    <a:pt x="178985" y="0"/>
                  </a:moveTo>
                  <a:lnTo>
                    <a:pt x="150304" y="55045"/>
                  </a:lnTo>
                  <a:lnTo>
                    <a:pt x="125530" y="109572"/>
                  </a:lnTo>
                  <a:lnTo>
                    <a:pt x="103695" y="170733"/>
                  </a:lnTo>
                  <a:lnTo>
                    <a:pt x="91816" y="224892"/>
                  </a:lnTo>
                  <a:lnTo>
                    <a:pt x="80888" y="285393"/>
                  </a:lnTo>
                  <a:lnTo>
                    <a:pt x="66714" y="344673"/>
                  </a:lnTo>
                  <a:lnTo>
                    <a:pt x="52649" y="397110"/>
                  </a:lnTo>
                  <a:lnTo>
                    <a:pt x="27861" y="459569"/>
                  </a:lnTo>
                  <a:lnTo>
                    <a:pt x="11180" y="50152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60389" y="3411233"/>
            <a:ext cx="6559852" cy="1128304"/>
            <a:chOff x="460389" y="3411233"/>
            <a:chExt cx="6559852" cy="1128304"/>
          </a:xfrm>
        </p:grpSpPr>
        <p:sp>
          <p:nvSpPr>
            <p:cNvPr id="57" name="Freeform 56"/>
            <p:cNvSpPr/>
            <p:nvPr/>
          </p:nvSpPr>
          <p:spPr>
            <a:xfrm>
              <a:off x="652766" y="4000829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0" y="58617"/>
                  </a:lnTo>
                  <a:lnTo>
                    <a:pt x="7236" y="113960"/>
                  </a:lnTo>
                  <a:lnTo>
                    <a:pt x="9553" y="164137"/>
                  </a:lnTo>
                  <a:lnTo>
                    <a:pt x="11410" y="219429"/>
                  </a:lnTo>
                  <a:lnTo>
                    <a:pt x="18805" y="274451"/>
                  </a:lnTo>
                  <a:lnTo>
                    <a:pt x="20612" y="330033"/>
                  </a:lnTo>
                  <a:lnTo>
                    <a:pt x="20999" y="387623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0389" y="4032414"/>
              <a:ext cx="245021" cy="266249"/>
            </a:xfrm>
            <a:custGeom>
              <a:avLst/>
              <a:gdLst/>
              <a:ahLst/>
              <a:cxnLst/>
              <a:rect l="0" t="0" r="0" b="0"/>
              <a:pathLst>
                <a:path w="245021" h="266249">
                  <a:moveTo>
                    <a:pt x="245020" y="168456"/>
                  </a:moveTo>
                  <a:lnTo>
                    <a:pt x="191145" y="197137"/>
                  </a:lnTo>
                  <a:lnTo>
                    <a:pt x="130268" y="228262"/>
                  </a:lnTo>
                  <a:lnTo>
                    <a:pt x="75579" y="258638"/>
                  </a:lnTo>
                  <a:lnTo>
                    <a:pt x="55069" y="266248"/>
                  </a:lnTo>
                  <a:lnTo>
                    <a:pt x="18202" y="265932"/>
                  </a:lnTo>
                  <a:lnTo>
                    <a:pt x="9580" y="259176"/>
                  </a:lnTo>
                  <a:lnTo>
                    <a:pt x="0" y="236072"/>
                  </a:lnTo>
                  <a:lnTo>
                    <a:pt x="1085" y="173580"/>
                  </a:lnTo>
                  <a:lnTo>
                    <a:pt x="2337" y="122271"/>
                  </a:lnTo>
                  <a:lnTo>
                    <a:pt x="2708" y="71194"/>
                  </a:lnTo>
                  <a:lnTo>
                    <a:pt x="2834" y="20779"/>
                  </a:lnTo>
                  <a:lnTo>
                    <a:pt x="28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0165" y="430615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58134" y="3917916"/>
              <a:ext cx="305328" cy="419826"/>
            </a:xfrm>
            <a:custGeom>
              <a:avLst/>
              <a:gdLst/>
              <a:ahLst/>
              <a:cxnLst/>
              <a:rect l="0" t="0" r="0" b="0"/>
              <a:pathLst>
                <a:path w="305328" h="419826">
                  <a:moveTo>
                    <a:pt x="0" y="419825"/>
                  </a:moveTo>
                  <a:lnTo>
                    <a:pt x="17959" y="357544"/>
                  </a:lnTo>
                  <a:lnTo>
                    <a:pt x="31667" y="303494"/>
                  </a:lnTo>
                  <a:lnTo>
                    <a:pt x="40051" y="242168"/>
                  </a:lnTo>
                  <a:lnTo>
                    <a:pt x="41707" y="182134"/>
                  </a:lnTo>
                  <a:lnTo>
                    <a:pt x="42034" y="125215"/>
                  </a:lnTo>
                  <a:lnTo>
                    <a:pt x="43248" y="105223"/>
                  </a:lnTo>
                  <a:lnTo>
                    <a:pt x="45210" y="104805"/>
                  </a:lnTo>
                  <a:lnTo>
                    <a:pt x="47688" y="108036"/>
                  </a:lnTo>
                  <a:lnTo>
                    <a:pt x="63443" y="159458"/>
                  </a:lnTo>
                  <a:lnTo>
                    <a:pt x="71481" y="183613"/>
                  </a:lnTo>
                  <a:lnTo>
                    <a:pt x="82852" y="202148"/>
                  </a:lnTo>
                  <a:lnTo>
                    <a:pt x="90330" y="206857"/>
                  </a:lnTo>
                  <a:lnTo>
                    <a:pt x="107997" y="208969"/>
                  </a:lnTo>
                  <a:lnTo>
                    <a:pt x="124428" y="202889"/>
                  </a:lnTo>
                  <a:lnTo>
                    <a:pt x="154040" y="179921"/>
                  </a:lnTo>
                  <a:lnTo>
                    <a:pt x="189463" y="131346"/>
                  </a:lnTo>
                  <a:lnTo>
                    <a:pt x="211990" y="78572"/>
                  </a:lnTo>
                  <a:lnTo>
                    <a:pt x="236566" y="17437"/>
                  </a:lnTo>
                  <a:lnTo>
                    <a:pt x="238429" y="4167"/>
                  </a:lnTo>
                  <a:lnTo>
                    <a:pt x="240841" y="0"/>
                  </a:lnTo>
                  <a:lnTo>
                    <a:pt x="243619" y="1901"/>
                  </a:lnTo>
                  <a:lnTo>
                    <a:pt x="246641" y="7848"/>
                  </a:lnTo>
                  <a:lnTo>
                    <a:pt x="251888" y="67107"/>
                  </a:lnTo>
                  <a:lnTo>
                    <a:pt x="252448" y="116054"/>
                  </a:lnTo>
                  <a:lnTo>
                    <a:pt x="255734" y="167602"/>
                  </a:lnTo>
                  <a:lnTo>
                    <a:pt x="264116" y="216800"/>
                  </a:lnTo>
                  <a:lnTo>
                    <a:pt x="271840" y="275346"/>
                  </a:lnTo>
                  <a:lnTo>
                    <a:pt x="281771" y="330801"/>
                  </a:lnTo>
                  <a:lnTo>
                    <a:pt x="294998" y="370524"/>
                  </a:lnTo>
                  <a:lnTo>
                    <a:pt x="305327" y="388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561510" y="4148228"/>
              <a:ext cx="133579" cy="174147"/>
            </a:xfrm>
            <a:custGeom>
              <a:avLst/>
              <a:gdLst/>
              <a:ahLst/>
              <a:cxnLst/>
              <a:rect l="0" t="0" r="0" b="0"/>
              <a:pathLst>
                <a:path w="133579" h="174147">
                  <a:moveTo>
                    <a:pt x="7236" y="10528"/>
                  </a:moveTo>
                  <a:lnTo>
                    <a:pt x="0" y="38084"/>
                  </a:lnTo>
                  <a:lnTo>
                    <a:pt x="477" y="91188"/>
                  </a:lnTo>
                  <a:lnTo>
                    <a:pt x="11490" y="136165"/>
                  </a:lnTo>
                  <a:lnTo>
                    <a:pt x="27083" y="162658"/>
                  </a:lnTo>
                  <a:lnTo>
                    <a:pt x="35675" y="168100"/>
                  </a:lnTo>
                  <a:lnTo>
                    <a:pt x="57700" y="174146"/>
                  </a:lnTo>
                  <a:lnTo>
                    <a:pt x="67785" y="173419"/>
                  </a:lnTo>
                  <a:lnTo>
                    <a:pt x="85229" y="166372"/>
                  </a:lnTo>
                  <a:lnTo>
                    <a:pt x="97661" y="152322"/>
                  </a:lnTo>
                  <a:lnTo>
                    <a:pt x="118969" y="97311"/>
                  </a:lnTo>
                  <a:lnTo>
                    <a:pt x="130346" y="50027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763578" y="3937658"/>
              <a:ext cx="15739" cy="410612"/>
            </a:xfrm>
            <a:custGeom>
              <a:avLst/>
              <a:gdLst/>
              <a:ahLst/>
              <a:cxnLst/>
              <a:rect l="0" t="0" r="0" b="0"/>
              <a:pathLst>
                <a:path w="15739" h="410612">
                  <a:moveTo>
                    <a:pt x="15738" y="0"/>
                  </a:moveTo>
                  <a:lnTo>
                    <a:pt x="8502" y="27556"/>
                  </a:lnTo>
                  <a:lnTo>
                    <a:pt x="5860" y="86898"/>
                  </a:lnTo>
                  <a:lnTo>
                    <a:pt x="5402" y="140781"/>
                  </a:lnTo>
                  <a:lnTo>
                    <a:pt x="5266" y="201200"/>
                  </a:lnTo>
                  <a:lnTo>
                    <a:pt x="2107" y="263556"/>
                  </a:lnTo>
                  <a:lnTo>
                    <a:pt x="0" y="320246"/>
                  </a:lnTo>
                  <a:lnTo>
                    <a:pt x="9769" y="381323"/>
                  </a:lnTo>
                  <a:lnTo>
                    <a:pt x="1573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37372" y="3979772"/>
              <a:ext cx="10401" cy="347441"/>
            </a:xfrm>
            <a:custGeom>
              <a:avLst/>
              <a:gdLst/>
              <a:ahLst/>
              <a:cxnLst/>
              <a:rect l="0" t="0" r="0" b="0"/>
              <a:pathLst>
                <a:path w="10401" h="347441">
                  <a:moveTo>
                    <a:pt x="10400" y="0"/>
                  </a:moveTo>
                  <a:lnTo>
                    <a:pt x="1335" y="58616"/>
                  </a:lnTo>
                  <a:lnTo>
                    <a:pt x="305" y="104585"/>
                  </a:lnTo>
                  <a:lnTo>
                    <a:pt x="0" y="160839"/>
                  </a:lnTo>
                  <a:lnTo>
                    <a:pt x="5498" y="210783"/>
                  </a:lnTo>
                  <a:lnTo>
                    <a:pt x="3366" y="263514"/>
                  </a:lnTo>
                  <a:lnTo>
                    <a:pt x="8664" y="318471"/>
                  </a:lnTo>
                  <a:lnTo>
                    <a:pt x="1040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74072" y="412717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1111" y="0"/>
                  </a:lnTo>
                  <a:lnTo>
                    <a:pt x="97570" y="5589"/>
                  </a:lnTo>
                  <a:lnTo>
                    <a:pt x="34151" y="2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26756" y="420087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5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16227" y="4064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00596" y="4105145"/>
              <a:ext cx="122233" cy="434392"/>
            </a:xfrm>
            <a:custGeom>
              <a:avLst/>
              <a:gdLst/>
              <a:ahLst/>
              <a:cxnLst/>
              <a:rect l="0" t="0" r="0" b="0"/>
              <a:pathLst>
                <a:path w="122233" h="434392">
                  <a:moveTo>
                    <a:pt x="10388" y="179953"/>
                  </a:moveTo>
                  <a:lnTo>
                    <a:pt x="13508" y="234098"/>
                  </a:lnTo>
                  <a:lnTo>
                    <a:pt x="25042" y="294634"/>
                  </a:lnTo>
                  <a:lnTo>
                    <a:pt x="29548" y="345604"/>
                  </a:lnTo>
                  <a:lnTo>
                    <a:pt x="37136" y="405653"/>
                  </a:lnTo>
                  <a:lnTo>
                    <a:pt x="34754" y="430003"/>
                  </a:lnTo>
                  <a:lnTo>
                    <a:pt x="32481" y="434391"/>
                  </a:lnTo>
                  <a:lnTo>
                    <a:pt x="29796" y="433806"/>
                  </a:lnTo>
                  <a:lnTo>
                    <a:pt x="26836" y="429907"/>
                  </a:lnTo>
                  <a:lnTo>
                    <a:pt x="26667" y="413096"/>
                  </a:lnTo>
                  <a:lnTo>
                    <a:pt x="28152" y="390027"/>
                  </a:lnTo>
                  <a:lnTo>
                    <a:pt x="22692" y="333970"/>
                  </a:lnTo>
                  <a:lnTo>
                    <a:pt x="18323" y="284080"/>
                  </a:lnTo>
                  <a:lnTo>
                    <a:pt x="12739" y="232253"/>
                  </a:lnTo>
                  <a:lnTo>
                    <a:pt x="7965" y="182971"/>
                  </a:lnTo>
                  <a:lnTo>
                    <a:pt x="2261" y="135614"/>
                  </a:lnTo>
                  <a:lnTo>
                    <a:pt x="334" y="72799"/>
                  </a:lnTo>
                  <a:lnTo>
                    <a:pt x="0" y="29531"/>
                  </a:lnTo>
                  <a:lnTo>
                    <a:pt x="3463" y="18840"/>
                  </a:lnTo>
                  <a:lnTo>
                    <a:pt x="16669" y="3842"/>
                  </a:lnTo>
                  <a:lnTo>
                    <a:pt x="25104" y="545"/>
                  </a:lnTo>
                  <a:lnTo>
                    <a:pt x="43834" y="0"/>
                  </a:lnTo>
                  <a:lnTo>
                    <a:pt x="60738" y="6778"/>
                  </a:lnTo>
                  <a:lnTo>
                    <a:pt x="90654" y="30192"/>
                  </a:lnTo>
                  <a:lnTo>
                    <a:pt x="112029" y="56031"/>
                  </a:lnTo>
                  <a:lnTo>
                    <a:pt x="119903" y="78863"/>
                  </a:lnTo>
                  <a:lnTo>
                    <a:pt x="122232" y="104608"/>
                  </a:lnTo>
                  <a:lnTo>
                    <a:pt x="119368" y="131649"/>
                  </a:lnTo>
                  <a:lnTo>
                    <a:pt x="111076" y="153025"/>
                  </a:lnTo>
                  <a:lnTo>
                    <a:pt x="99592" y="169155"/>
                  </a:lnTo>
                  <a:lnTo>
                    <a:pt x="73559" y="190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63626" y="4295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68911" y="3937658"/>
              <a:ext cx="1" cy="336913"/>
            </a:xfrm>
            <a:custGeom>
              <a:avLst/>
              <a:gdLst/>
              <a:ahLst/>
              <a:cxnLst/>
              <a:rect l="0" t="0" r="0" b="0"/>
              <a:pathLst>
                <a:path w="1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0" y="226862"/>
                  </a:lnTo>
                  <a:lnTo>
                    <a:pt x="0" y="28038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32082" y="4158756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442611" y="4064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40108" y="4095585"/>
              <a:ext cx="92017" cy="221100"/>
            </a:xfrm>
            <a:custGeom>
              <a:avLst/>
              <a:gdLst/>
              <a:ahLst/>
              <a:cxnLst/>
              <a:rect l="0" t="0" r="0" b="0"/>
              <a:pathLst>
                <a:path w="92017" h="221100">
                  <a:moveTo>
                    <a:pt x="92016" y="0"/>
                  </a:moveTo>
                  <a:lnTo>
                    <a:pt x="60734" y="9576"/>
                  </a:lnTo>
                  <a:lnTo>
                    <a:pt x="22328" y="39404"/>
                  </a:lnTo>
                  <a:lnTo>
                    <a:pt x="6507" y="71077"/>
                  </a:lnTo>
                  <a:lnTo>
                    <a:pt x="0" y="110097"/>
                  </a:lnTo>
                  <a:lnTo>
                    <a:pt x="3661" y="151294"/>
                  </a:lnTo>
                  <a:lnTo>
                    <a:pt x="12193" y="172917"/>
                  </a:lnTo>
                  <a:lnTo>
                    <a:pt x="36734" y="205862"/>
                  </a:lnTo>
                  <a:lnTo>
                    <a:pt x="50289" y="214327"/>
                  </a:lnTo>
                  <a:lnTo>
                    <a:pt x="7095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698367" y="4166511"/>
              <a:ext cx="154857" cy="170725"/>
            </a:xfrm>
            <a:custGeom>
              <a:avLst/>
              <a:gdLst/>
              <a:ahLst/>
              <a:cxnLst/>
              <a:rect l="0" t="0" r="0" b="0"/>
              <a:pathLst>
                <a:path w="154857" h="170725">
                  <a:moveTo>
                    <a:pt x="112742" y="13302"/>
                  </a:moveTo>
                  <a:lnTo>
                    <a:pt x="101563" y="2124"/>
                  </a:lnTo>
                  <a:lnTo>
                    <a:pt x="94761" y="0"/>
                  </a:lnTo>
                  <a:lnTo>
                    <a:pt x="68420" y="2602"/>
                  </a:lnTo>
                  <a:lnTo>
                    <a:pt x="39558" y="11951"/>
                  </a:lnTo>
                  <a:lnTo>
                    <a:pt x="23284" y="22841"/>
                  </a:lnTo>
                  <a:lnTo>
                    <a:pt x="11371" y="38598"/>
                  </a:lnTo>
                  <a:lnTo>
                    <a:pt x="3347" y="59640"/>
                  </a:lnTo>
                  <a:lnTo>
                    <a:pt x="0" y="103201"/>
                  </a:lnTo>
                  <a:lnTo>
                    <a:pt x="7067" y="143924"/>
                  </a:lnTo>
                  <a:lnTo>
                    <a:pt x="17422" y="163383"/>
                  </a:lnTo>
                  <a:lnTo>
                    <a:pt x="24629" y="168338"/>
                  </a:lnTo>
                  <a:lnTo>
                    <a:pt x="41995" y="170724"/>
                  </a:lnTo>
                  <a:lnTo>
                    <a:pt x="50369" y="167383"/>
                  </a:lnTo>
                  <a:lnTo>
                    <a:pt x="65913" y="154312"/>
                  </a:lnTo>
                  <a:lnTo>
                    <a:pt x="86551" y="110089"/>
                  </a:lnTo>
                  <a:lnTo>
                    <a:pt x="98773" y="63226"/>
                  </a:lnTo>
                  <a:lnTo>
                    <a:pt x="99514" y="44849"/>
                  </a:lnTo>
                  <a:lnTo>
                    <a:pt x="98074" y="44862"/>
                  </a:lnTo>
                  <a:lnTo>
                    <a:pt x="95944" y="48380"/>
                  </a:lnTo>
                  <a:lnTo>
                    <a:pt x="96697" y="61647"/>
                  </a:lnTo>
                  <a:lnTo>
                    <a:pt x="102101" y="79243"/>
                  </a:lnTo>
                  <a:lnTo>
                    <a:pt x="124635" y="116015"/>
                  </a:lnTo>
                  <a:lnTo>
                    <a:pt x="154856" y="1501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84846" y="3906072"/>
              <a:ext cx="10491" cy="379027"/>
            </a:xfrm>
            <a:custGeom>
              <a:avLst/>
              <a:gdLst/>
              <a:ahLst/>
              <a:cxnLst/>
              <a:rect l="0" t="0" r="0" b="0"/>
              <a:pathLst>
                <a:path w="10491" h="379027">
                  <a:moveTo>
                    <a:pt x="10490" y="0"/>
                  </a:moveTo>
                  <a:lnTo>
                    <a:pt x="2157" y="37478"/>
                  </a:lnTo>
                  <a:lnTo>
                    <a:pt x="395" y="94491"/>
                  </a:lnTo>
                  <a:lnTo>
                    <a:pt x="90" y="144851"/>
                  </a:lnTo>
                  <a:lnTo>
                    <a:pt x="0" y="196817"/>
                  </a:lnTo>
                  <a:lnTo>
                    <a:pt x="5562" y="254848"/>
                  </a:lnTo>
                  <a:lnTo>
                    <a:pt x="9030" y="310907"/>
                  </a:lnTo>
                  <a:lnTo>
                    <a:pt x="9841" y="340562"/>
                  </a:lnTo>
                  <a:lnTo>
                    <a:pt x="1049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47937" y="402188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04071" y="7235"/>
                  </a:lnTo>
                  <a:lnTo>
                    <a:pt x="147848" y="16117"/>
                  </a:lnTo>
                  <a:lnTo>
                    <a:pt x="91336" y="34119"/>
                  </a:lnTo>
                  <a:lnTo>
                    <a:pt x="37452" y="489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32207" y="4137699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4268" y="62281"/>
                  </a:lnTo>
                  <a:lnTo>
                    <a:pt x="843" y="1100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84849" y="40113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139303" y="4106114"/>
              <a:ext cx="127142" cy="200045"/>
            </a:xfrm>
            <a:custGeom>
              <a:avLst/>
              <a:gdLst/>
              <a:ahLst/>
              <a:cxnLst/>
              <a:rect l="0" t="0" r="0" b="0"/>
              <a:pathLst>
                <a:path w="127142" h="200045">
                  <a:moveTo>
                    <a:pt x="61360" y="0"/>
                  </a:moveTo>
                  <a:lnTo>
                    <a:pt x="22986" y="29308"/>
                  </a:lnTo>
                  <a:lnTo>
                    <a:pt x="7356" y="55087"/>
                  </a:lnTo>
                  <a:lnTo>
                    <a:pt x="0" y="103644"/>
                  </a:lnTo>
                  <a:lnTo>
                    <a:pt x="1666" y="155177"/>
                  </a:lnTo>
                  <a:lnTo>
                    <a:pt x="7923" y="176592"/>
                  </a:lnTo>
                  <a:lnTo>
                    <a:pt x="18503" y="193909"/>
                  </a:lnTo>
                  <a:lnTo>
                    <a:pt x="26939" y="198293"/>
                  </a:lnTo>
                  <a:lnTo>
                    <a:pt x="48791" y="200044"/>
                  </a:lnTo>
                  <a:lnTo>
                    <a:pt x="67862" y="193803"/>
                  </a:lnTo>
                  <a:lnTo>
                    <a:pt x="104758" y="170733"/>
                  </a:lnTo>
                  <a:lnTo>
                    <a:pt x="118862" y="151140"/>
                  </a:lnTo>
                  <a:lnTo>
                    <a:pt x="124261" y="139364"/>
                  </a:lnTo>
                  <a:lnTo>
                    <a:pt x="127141" y="113802"/>
                  </a:lnTo>
                  <a:lnTo>
                    <a:pt x="119457" y="64853"/>
                  </a:lnTo>
                  <a:lnTo>
                    <a:pt x="9294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06201" y="4113624"/>
              <a:ext cx="199789" cy="192532"/>
            </a:xfrm>
            <a:custGeom>
              <a:avLst/>
              <a:gdLst/>
              <a:ahLst/>
              <a:cxnLst/>
              <a:rect l="0" t="0" r="0" b="0"/>
              <a:pathLst>
                <a:path w="199789" h="192532">
                  <a:moveTo>
                    <a:pt x="10275" y="66189"/>
                  </a:moveTo>
                  <a:lnTo>
                    <a:pt x="18609" y="115120"/>
                  </a:lnTo>
                  <a:lnTo>
                    <a:pt x="20370" y="174251"/>
                  </a:lnTo>
                  <a:lnTo>
                    <a:pt x="18175" y="181514"/>
                  </a:lnTo>
                  <a:lnTo>
                    <a:pt x="14372" y="184016"/>
                  </a:lnTo>
                  <a:lnTo>
                    <a:pt x="9497" y="183345"/>
                  </a:lnTo>
                  <a:lnTo>
                    <a:pt x="6247" y="178218"/>
                  </a:lnTo>
                  <a:lnTo>
                    <a:pt x="1031" y="136368"/>
                  </a:lnTo>
                  <a:lnTo>
                    <a:pt x="0" y="83041"/>
                  </a:lnTo>
                  <a:lnTo>
                    <a:pt x="6099" y="58471"/>
                  </a:lnTo>
                  <a:lnTo>
                    <a:pt x="22686" y="28028"/>
                  </a:lnTo>
                  <a:lnTo>
                    <a:pt x="36848" y="12964"/>
                  </a:lnTo>
                  <a:lnTo>
                    <a:pt x="54841" y="2369"/>
                  </a:lnTo>
                  <a:lnTo>
                    <a:pt x="74536" y="0"/>
                  </a:lnTo>
                  <a:lnTo>
                    <a:pt x="94987" y="4016"/>
                  </a:lnTo>
                  <a:lnTo>
                    <a:pt x="115776" y="13600"/>
                  </a:lnTo>
                  <a:lnTo>
                    <a:pt x="141620" y="37739"/>
                  </a:lnTo>
                  <a:lnTo>
                    <a:pt x="175346" y="95992"/>
                  </a:lnTo>
                  <a:lnTo>
                    <a:pt x="183076" y="119209"/>
                  </a:lnTo>
                  <a:lnTo>
                    <a:pt x="191158" y="166003"/>
                  </a:lnTo>
                  <a:lnTo>
                    <a:pt x="199788" y="192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53471" y="3684974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14797" y="55045"/>
                  </a:lnTo>
                  <a:lnTo>
                    <a:pt x="11371" y="109572"/>
                  </a:lnTo>
                  <a:lnTo>
                    <a:pt x="10778" y="159198"/>
                  </a:lnTo>
                  <a:lnTo>
                    <a:pt x="10603" y="214066"/>
                  </a:lnTo>
                  <a:lnTo>
                    <a:pt x="10551" y="274777"/>
                  </a:lnTo>
                  <a:lnTo>
                    <a:pt x="7416" y="327860"/>
                  </a:lnTo>
                  <a:lnTo>
                    <a:pt x="1465" y="38282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892771" y="3583087"/>
              <a:ext cx="315864" cy="249287"/>
            </a:xfrm>
            <a:custGeom>
              <a:avLst/>
              <a:gdLst/>
              <a:ahLst/>
              <a:cxnLst/>
              <a:rect l="0" t="0" r="0" b="0"/>
              <a:pathLst>
                <a:path w="315864" h="249287">
                  <a:moveTo>
                    <a:pt x="13301" y="186115"/>
                  </a:moveTo>
                  <a:lnTo>
                    <a:pt x="2123" y="174936"/>
                  </a:lnTo>
                  <a:lnTo>
                    <a:pt x="0" y="168134"/>
                  </a:lnTo>
                  <a:lnTo>
                    <a:pt x="760" y="151217"/>
                  </a:lnTo>
                  <a:lnTo>
                    <a:pt x="8118" y="135120"/>
                  </a:lnTo>
                  <a:lnTo>
                    <a:pt x="52218" y="75371"/>
                  </a:lnTo>
                  <a:lnTo>
                    <a:pt x="99636" y="31834"/>
                  </a:lnTo>
                  <a:lnTo>
                    <a:pt x="141229" y="12053"/>
                  </a:lnTo>
                  <a:lnTo>
                    <a:pt x="193292" y="0"/>
                  </a:lnTo>
                  <a:lnTo>
                    <a:pt x="231578" y="728"/>
                  </a:lnTo>
                  <a:lnTo>
                    <a:pt x="253033" y="6624"/>
                  </a:lnTo>
                  <a:lnTo>
                    <a:pt x="270367" y="17044"/>
                  </a:lnTo>
                  <a:lnTo>
                    <a:pt x="293280" y="41653"/>
                  </a:lnTo>
                  <a:lnTo>
                    <a:pt x="309298" y="71172"/>
                  </a:lnTo>
                  <a:lnTo>
                    <a:pt x="315863" y="107734"/>
                  </a:lnTo>
                  <a:lnTo>
                    <a:pt x="312220" y="153792"/>
                  </a:lnTo>
                  <a:lnTo>
                    <a:pt x="298142" y="193305"/>
                  </a:lnTo>
                  <a:lnTo>
                    <a:pt x="255457" y="249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79813" y="3811316"/>
              <a:ext cx="94758" cy="247037"/>
            </a:xfrm>
            <a:custGeom>
              <a:avLst/>
              <a:gdLst/>
              <a:ahLst/>
              <a:cxnLst/>
              <a:rect l="0" t="0" r="0" b="0"/>
              <a:pathLst>
                <a:path w="94758" h="247037">
                  <a:moveTo>
                    <a:pt x="0" y="126342"/>
                  </a:moveTo>
                  <a:lnTo>
                    <a:pt x="17959" y="181386"/>
                  </a:lnTo>
                  <a:lnTo>
                    <a:pt x="35149" y="240854"/>
                  </a:lnTo>
                  <a:lnTo>
                    <a:pt x="35131" y="245967"/>
                  </a:lnTo>
                  <a:lnTo>
                    <a:pt x="32780" y="247036"/>
                  </a:lnTo>
                  <a:lnTo>
                    <a:pt x="28872" y="245409"/>
                  </a:lnTo>
                  <a:lnTo>
                    <a:pt x="24531" y="231123"/>
                  </a:lnTo>
                  <a:lnTo>
                    <a:pt x="16154" y="178235"/>
                  </a:lnTo>
                  <a:lnTo>
                    <a:pt x="18876" y="127104"/>
                  </a:lnTo>
                  <a:lnTo>
                    <a:pt x="22751" y="89263"/>
                  </a:lnTo>
                  <a:lnTo>
                    <a:pt x="37677" y="6219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13338" y="3906072"/>
              <a:ext cx="149452" cy="184221"/>
            </a:xfrm>
            <a:custGeom>
              <a:avLst/>
              <a:gdLst/>
              <a:ahLst/>
              <a:cxnLst/>
              <a:rect l="0" t="0" r="0" b="0"/>
              <a:pathLst>
                <a:path w="149452" h="184221">
                  <a:moveTo>
                    <a:pt x="108631" y="0"/>
                  </a:moveTo>
                  <a:lnTo>
                    <a:pt x="77349" y="9575"/>
                  </a:lnTo>
                  <a:lnTo>
                    <a:pt x="53609" y="27534"/>
                  </a:lnTo>
                  <a:lnTo>
                    <a:pt x="11634" y="78731"/>
                  </a:lnTo>
                  <a:lnTo>
                    <a:pt x="1960" y="102062"/>
                  </a:lnTo>
                  <a:lnTo>
                    <a:pt x="0" y="128029"/>
                  </a:lnTo>
                  <a:lnTo>
                    <a:pt x="1116" y="141505"/>
                  </a:lnTo>
                  <a:lnTo>
                    <a:pt x="11713" y="162717"/>
                  </a:lnTo>
                  <a:lnTo>
                    <a:pt x="19452" y="171649"/>
                  </a:lnTo>
                  <a:lnTo>
                    <a:pt x="40530" y="181574"/>
                  </a:lnTo>
                  <a:lnTo>
                    <a:pt x="52702" y="184220"/>
                  </a:lnTo>
                  <a:lnTo>
                    <a:pt x="75584" y="180922"/>
                  </a:lnTo>
                  <a:lnTo>
                    <a:pt x="105078" y="165910"/>
                  </a:lnTo>
                  <a:lnTo>
                    <a:pt x="128635" y="143525"/>
                  </a:lnTo>
                  <a:lnTo>
                    <a:pt x="136005" y="134288"/>
                  </a:lnTo>
                  <a:lnTo>
                    <a:pt x="144194" y="111547"/>
                  </a:lnTo>
                  <a:lnTo>
                    <a:pt x="149451" y="58819"/>
                  </a:lnTo>
                  <a:lnTo>
                    <a:pt x="143930" y="37450"/>
                  </a:lnTo>
                  <a:lnTo>
                    <a:pt x="119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27330" y="3835059"/>
              <a:ext cx="130267" cy="428232"/>
            </a:xfrm>
            <a:custGeom>
              <a:avLst/>
              <a:gdLst/>
              <a:ahLst/>
              <a:cxnLst/>
              <a:rect l="0" t="0" r="0" b="0"/>
              <a:pathLst>
                <a:path w="130267" h="428232">
                  <a:moveTo>
                    <a:pt x="31509" y="239469"/>
                  </a:moveTo>
                  <a:lnTo>
                    <a:pt x="37098" y="298086"/>
                  </a:lnTo>
                  <a:lnTo>
                    <a:pt x="48298" y="352260"/>
                  </a:lnTo>
                  <a:lnTo>
                    <a:pt x="51723" y="408021"/>
                  </a:lnTo>
                  <a:lnTo>
                    <a:pt x="52004" y="422027"/>
                  </a:lnTo>
                  <a:lnTo>
                    <a:pt x="49852" y="427855"/>
                  </a:lnTo>
                  <a:lnTo>
                    <a:pt x="46077" y="428231"/>
                  </a:lnTo>
                  <a:lnTo>
                    <a:pt x="41221" y="424972"/>
                  </a:lnTo>
                  <a:lnTo>
                    <a:pt x="28798" y="403617"/>
                  </a:lnTo>
                  <a:lnTo>
                    <a:pt x="18890" y="343263"/>
                  </a:lnTo>
                  <a:lnTo>
                    <a:pt x="6530" y="282719"/>
                  </a:lnTo>
                  <a:lnTo>
                    <a:pt x="1228" y="221669"/>
                  </a:lnTo>
                  <a:lnTo>
                    <a:pt x="310" y="172844"/>
                  </a:lnTo>
                  <a:lnTo>
                    <a:pt x="0" y="113831"/>
                  </a:lnTo>
                  <a:lnTo>
                    <a:pt x="5528" y="62703"/>
                  </a:lnTo>
                  <a:lnTo>
                    <a:pt x="19055" y="19979"/>
                  </a:lnTo>
                  <a:lnTo>
                    <a:pt x="30263" y="3098"/>
                  </a:lnTo>
                  <a:lnTo>
                    <a:pt x="37697" y="0"/>
                  </a:lnTo>
                  <a:lnTo>
                    <a:pt x="46163" y="274"/>
                  </a:lnTo>
                  <a:lnTo>
                    <a:pt x="63758" y="6818"/>
                  </a:lnTo>
                  <a:lnTo>
                    <a:pt x="101324" y="36708"/>
                  </a:lnTo>
                  <a:lnTo>
                    <a:pt x="117056" y="62798"/>
                  </a:lnTo>
                  <a:lnTo>
                    <a:pt x="129126" y="92756"/>
                  </a:lnTo>
                  <a:lnTo>
                    <a:pt x="130266" y="113432"/>
                  </a:lnTo>
                  <a:lnTo>
                    <a:pt x="121467" y="155302"/>
                  </a:lnTo>
                  <a:lnTo>
                    <a:pt x="94680" y="197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88952" y="3842677"/>
              <a:ext cx="125292" cy="221324"/>
            </a:xfrm>
            <a:custGeom>
              <a:avLst/>
              <a:gdLst/>
              <a:ahLst/>
              <a:cxnLst/>
              <a:rect l="0" t="0" r="0" b="0"/>
              <a:pathLst>
                <a:path w="125292" h="221324">
                  <a:moveTo>
                    <a:pt x="17286" y="126566"/>
                  </a:moveTo>
                  <a:lnTo>
                    <a:pt x="61249" y="106323"/>
                  </a:lnTo>
                  <a:lnTo>
                    <a:pt x="91533" y="87163"/>
                  </a:lnTo>
                  <a:lnTo>
                    <a:pt x="106047" y="70449"/>
                  </a:lnTo>
                  <a:lnTo>
                    <a:pt x="124896" y="31123"/>
                  </a:lnTo>
                  <a:lnTo>
                    <a:pt x="125291" y="21994"/>
                  </a:lnTo>
                  <a:lnTo>
                    <a:pt x="119490" y="5610"/>
                  </a:lnTo>
                  <a:lnTo>
                    <a:pt x="113498" y="1475"/>
                  </a:lnTo>
                  <a:lnTo>
                    <a:pt x="97482" y="0"/>
                  </a:lnTo>
                  <a:lnTo>
                    <a:pt x="68734" y="11336"/>
                  </a:lnTo>
                  <a:lnTo>
                    <a:pt x="43578" y="29513"/>
                  </a:lnTo>
                  <a:lnTo>
                    <a:pt x="8955" y="85175"/>
                  </a:lnTo>
                  <a:lnTo>
                    <a:pt x="0" y="121841"/>
                  </a:lnTo>
                  <a:lnTo>
                    <a:pt x="4144" y="145523"/>
                  </a:lnTo>
                  <a:lnTo>
                    <a:pt x="19631" y="175467"/>
                  </a:lnTo>
                  <a:lnTo>
                    <a:pt x="45825" y="206545"/>
                  </a:lnTo>
                  <a:lnTo>
                    <a:pt x="65845" y="214755"/>
                  </a:lnTo>
                  <a:lnTo>
                    <a:pt x="101514" y="2213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64165" y="3842901"/>
              <a:ext cx="84230" cy="192413"/>
            </a:xfrm>
            <a:custGeom>
              <a:avLst/>
              <a:gdLst/>
              <a:ahLst/>
              <a:cxnLst/>
              <a:rect l="0" t="0" r="0" b="0"/>
              <a:pathLst>
                <a:path w="84230" h="192413">
                  <a:moveTo>
                    <a:pt x="0" y="105285"/>
                  </a:moveTo>
                  <a:lnTo>
                    <a:pt x="17959" y="166396"/>
                  </a:lnTo>
                  <a:lnTo>
                    <a:pt x="25858" y="192412"/>
                  </a:lnTo>
                  <a:lnTo>
                    <a:pt x="7162" y="147004"/>
                  </a:lnTo>
                  <a:lnTo>
                    <a:pt x="1415" y="93985"/>
                  </a:lnTo>
                  <a:lnTo>
                    <a:pt x="2969" y="67507"/>
                  </a:lnTo>
                  <a:lnTo>
                    <a:pt x="11458" y="44041"/>
                  </a:lnTo>
                  <a:lnTo>
                    <a:pt x="34981" y="16689"/>
                  </a:lnTo>
                  <a:lnTo>
                    <a:pt x="54152" y="7418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53679" y="3474404"/>
              <a:ext cx="21057" cy="505369"/>
            </a:xfrm>
            <a:custGeom>
              <a:avLst/>
              <a:gdLst/>
              <a:ahLst/>
              <a:cxnLst/>
              <a:rect l="0" t="0" r="0" b="0"/>
              <a:pathLst>
                <a:path w="21057" h="505369">
                  <a:moveTo>
                    <a:pt x="21056" y="0"/>
                  </a:moveTo>
                  <a:lnTo>
                    <a:pt x="12723" y="48930"/>
                  </a:lnTo>
                  <a:lnTo>
                    <a:pt x="11179" y="99896"/>
                  </a:lnTo>
                  <a:lnTo>
                    <a:pt x="10721" y="162569"/>
                  </a:lnTo>
                  <a:lnTo>
                    <a:pt x="10585" y="223644"/>
                  </a:lnTo>
                  <a:lnTo>
                    <a:pt x="10545" y="277615"/>
                  </a:lnTo>
                  <a:lnTo>
                    <a:pt x="7414" y="331821"/>
                  </a:lnTo>
                  <a:lnTo>
                    <a:pt x="2196" y="380637"/>
                  </a:lnTo>
                  <a:lnTo>
                    <a:pt x="650" y="432146"/>
                  </a:lnTo>
                  <a:lnTo>
                    <a:pt x="193" y="47509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85223" y="3632331"/>
              <a:ext cx="305327" cy="63172"/>
            </a:xfrm>
            <a:custGeom>
              <a:avLst/>
              <a:gdLst/>
              <a:ahLst/>
              <a:cxnLst/>
              <a:rect l="0" t="0" r="0" b="0"/>
              <a:pathLst>
                <a:path w="305327" h="63172">
                  <a:moveTo>
                    <a:pt x="305326" y="0"/>
                  </a:moveTo>
                  <a:lnTo>
                    <a:pt x="256395" y="8333"/>
                  </a:lnTo>
                  <a:lnTo>
                    <a:pt x="197265" y="15684"/>
                  </a:lnTo>
                  <a:lnTo>
                    <a:pt x="134459" y="28401"/>
                  </a:lnTo>
                  <a:lnTo>
                    <a:pt x="79592" y="42178"/>
                  </a:lnTo>
                  <a:lnTo>
                    <a:pt x="16200" y="585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58963" y="377973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74735" y="3727088"/>
              <a:ext cx="326385" cy="558011"/>
            </a:xfrm>
            <a:custGeom>
              <a:avLst/>
              <a:gdLst/>
              <a:ahLst/>
              <a:cxnLst/>
              <a:rect l="0" t="0" r="0" b="0"/>
              <a:pathLst>
                <a:path w="326385" h="558011">
                  <a:moveTo>
                    <a:pt x="326384" y="0"/>
                  </a:moveTo>
                  <a:lnTo>
                    <a:pt x="310743" y="26386"/>
                  </a:lnTo>
                  <a:lnTo>
                    <a:pt x="292055" y="69206"/>
                  </a:lnTo>
                  <a:lnTo>
                    <a:pt x="252106" y="123843"/>
                  </a:lnTo>
                  <a:lnTo>
                    <a:pt x="207318" y="182058"/>
                  </a:lnTo>
                  <a:lnTo>
                    <a:pt x="163800" y="243595"/>
                  </a:lnTo>
                  <a:lnTo>
                    <a:pt x="128542" y="295775"/>
                  </a:lnTo>
                  <a:lnTo>
                    <a:pt x="92707" y="356711"/>
                  </a:lnTo>
                  <a:lnTo>
                    <a:pt x="65255" y="416035"/>
                  </a:lnTo>
                  <a:lnTo>
                    <a:pt x="34518" y="473110"/>
                  </a:lnTo>
                  <a:lnTo>
                    <a:pt x="10786" y="53377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55100" y="3769202"/>
              <a:ext cx="207369" cy="226857"/>
            </a:xfrm>
            <a:custGeom>
              <a:avLst/>
              <a:gdLst/>
              <a:ahLst/>
              <a:cxnLst/>
              <a:rect l="0" t="0" r="0" b="0"/>
              <a:pathLst>
                <a:path w="207369" h="226857">
                  <a:moveTo>
                    <a:pt x="161915" y="21057"/>
                  </a:moveTo>
                  <a:lnTo>
                    <a:pt x="100804" y="40185"/>
                  </a:lnTo>
                  <a:lnTo>
                    <a:pt x="60157" y="64176"/>
                  </a:lnTo>
                  <a:lnTo>
                    <a:pt x="29251" y="97034"/>
                  </a:lnTo>
                  <a:lnTo>
                    <a:pt x="1156" y="158127"/>
                  </a:lnTo>
                  <a:lnTo>
                    <a:pt x="0" y="179073"/>
                  </a:lnTo>
                  <a:lnTo>
                    <a:pt x="4555" y="198911"/>
                  </a:lnTo>
                  <a:lnTo>
                    <a:pt x="14378" y="215526"/>
                  </a:lnTo>
                  <a:lnTo>
                    <a:pt x="23783" y="220893"/>
                  </a:lnTo>
                  <a:lnTo>
                    <a:pt x="49830" y="226856"/>
                  </a:lnTo>
                  <a:lnTo>
                    <a:pt x="86201" y="224624"/>
                  </a:lnTo>
                  <a:lnTo>
                    <a:pt x="119204" y="210964"/>
                  </a:lnTo>
                  <a:lnTo>
                    <a:pt x="168266" y="171692"/>
                  </a:lnTo>
                  <a:lnTo>
                    <a:pt x="195708" y="135430"/>
                  </a:lnTo>
                  <a:lnTo>
                    <a:pt x="205400" y="115173"/>
                  </a:lnTo>
                  <a:lnTo>
                    <a:pt x="207368" y="91352"/>
                  </a:lnTo>
                  <a:lnTo>
                    <a:pt x="203174" y="66337"/>
                  </a:lnTo>
                  <a:lnTo>
                    <a:pt x="187658" y="33693"/>
                  </a:lnTo>
                  <a:lnTo>
                    <a:pt x="1619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38382" y="3463875"/>
              <a:ext cx="110261" cy="410613"/>
            </a:xfrm>
            <a:custGeom>
              <a:avLst/>
              <a:gdLst/>
              <a:ahLst/>
              <a:cxnLst/>
              <a:rect l="0" t="0" r="0" b="0"/>
              <a:pathLst>
                <a:path w="110261" h="410613">
                  <a:moveTo>
                    <a:pt x="68146" y="410612"/>
                  </a:moveTo>
                  <a:lnTo>
                    <a:pt x="44427" y="357584"/>
                  </a:lnTo>
                  <a:lnTo>
                    <a:pt x="36944" y="300138"/>
                  </a:lnTo>
                  <a:lnTo>
                    <a:pt x="25415" y="242517"/>
                  </a:lnTo>
                  <a:lnTo>
                    <a:pt x="17462" y="186075"/>
                  </a:lnTo>
                  <a:lnTo>
                    <a:pt x="4309" y="127276"/>
                  </a:lnTo>
                  <a:lnTo>
                    <a:pt x="0" y="104531"/>
                  </a:lnTo>
                  <a:lnTo>
                    <a:pt x="1984" y="78823"/>
                  </a:lnTo>
                  <a:lnTo>
                    <a:pt x="15267" y="43632"/>
                  </a:lnTo>
                  <a:lnTo>
                    <a:pt x="34021" y="16568"/>
                  </a:lnTo>
                  <a:lnTo>
                    <a:pt x="53760" y="7363"/>
                  </a:lnTo>
                  <a:lnTo>
                    <a:pt x="1102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80186" y="369550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15050" y="9065"/>
                  </a:lnTo>
                  <a:lnTo>
                    <a:pt x="57864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39801" y="3411233"/>
              <a:ext cx="480440" cy="597241"/>
            </a:xfrm>
            <a:custGeom>
              <a:avLst/>
              <a:gdLst/>
              <a:ahLst/>
              <a:cxnLst/>
              <a:rect l="0" t="0" r="0" b="0"/>
              <a:pathLst>
                <a:path w="480440" h="597241">
                  <a:moveTo>
                    <a:pt x="272137" y="42114"/>
                  </a:moveTo>
                  <a:lnTo>
                    <a:pt x="260959" y="30935"/>
                  </a:lnTo>
                  <a:lnTo>
                    <a:pt x="252986" y="28812"/>
                  </a:lnTo>
                  <a:lnTo>
                    <a:pt x="206569" y="33810"/>
                  </a:lnTo>
                  <a:lnTo>
                    <a:pt x="157930" y="46063"/>
                  </a:lnTo>
                  <a:lnTo>
                    <a:pt x="125213" y="67460"/>
                  </a:lnTo>
                  <a:lnTo>
                    <a:pt x="83887" y="107302"/>
                  </a:lnTo>
                  <a:lnTo>
                    <a:pt x="48861" y="159019"/>
                  </a:lnTo>
                  <a:lnTo>
                    <a:pt x="25047" y="200365"/>
                  </a:lnTo>
                  <a:lnTo>
                    <a:pt x="6520" y="261846"/>
                  </a:lnTo>
                  <a:lnTo>
                    <a:pt x="0" y="321911"/>
                  </a:lnTo>
                  <a:lnTo>
                    <a:pt x="1833" y="381955"/>
                  </a:lnTo>
                  <a:lnTo>
                    <a:pt x="13112" y="444205"/>
                  </a:lnTo>
                  <a:lnTo>
                    <a:pt x="41524" y="504246"/>
                  </a:lnTo>
                  <a:lnTo>
                    <a:pt x="74375" y="547260"/>
                  </a:lnTo>
                  <a:lnTo>
                    <a:pt x="114659" y="579977"/>
                  </a:lnTo>
                  <a:lnTo>
                    <a:pt x="135466" y="590390"/>
                  </a:lnTo>
                  <a:lnTo>
                    <a:pt x="178089" y="597240"/>
                  </a:lnTo>
                  <a:lnTo>
                    <a:pt x="228083" y="591149"/>
                  </a:lnTo>
                  <a:lnTo>
                    <a:pt x="271754" y="575561"/>
                  </a:lnTo>
                  <a:lnTo>
                    <a:pt x="324728" y="542341"/>
                  </a:lnTo>
                  <a:lnTo>
                    <a:pt x="386776" y="483859"/>
                  </a:lnTo>
                  <a:lnTo>
                    <a:pt x="425938" y="426019"/>
                  </a:lnTo>
                  <a:lnTo>
                    <a:pt x="453339" y="371584"/>
                  </a:lnTo>
                  <a:lnTo>
                    <a:pt x="471229" y="315772"/>
                  </a:lnTo>
                  <a:lnTo>
                    <a:pt x="480439" y="254097"/>
                  </a:lnTo>
                  <a:lnTo>
                    <a:pt x="476445" y="208519"/>
                  </a:lnTo>
                  <a:lnTo>
                    <a:pt x="456210" y="151196"/>
                  </a:lnTo>
                  <a:lnTo>
                    <a:pt x="429682" y="97933"/>
                  </a:lnTo>
                  <a:lnTo>
                    <a:pt x="414686" y="76281"/>
                  </a:lnTo>
                  <a:lnTo>
                    <a:pt x="366254" y="35897"/>
                  </a:lnTo>
                  <a:lnTo>
                    <a:pt x="329529" y="14275"/>
                  </a:lnTo>
                  <a:lnTo>
                    <a:pt x="271472" y="2820"/>
                  </a:lnTo>
                  <a:lnTo>
                    <a:pt x="2405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32663" y="37692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27378" y="3758673"/>
              <a:ext cx="156831" cy="101190"/>
            </a:xfrm>
            <a:custGeom>
              <a:avLst/>
              <a:gdLst/>
              <a:ahLst/>
              <a:cxnLst/>
              <a:rect l="0" t="0" r="0" b="0"/>
              <a:pathLst>
                <a:path w="156831" h="101190">
                  <a:moveTo>
                    <a:pt x="84228" y="21057"/>
                  </a:moveTo>
                  <a:lnTo>
                    <a:pt x="140623" y="78623"/>
                  </a:lnTo>
                  <a:lnTo>
                    <a:pt x="156830" y="100895"/>
                  </a:lnTo>
                  <a:lnTo>
                    <a:pt x="156026" y="101189"/>
                  </a:lnTo>
                  <a:lnTo>
                    <a:pt x="101096" y="59091"/>
                  </a:lnTo>
                  <a:lnTo>
                    <a:pt x="41746" y="186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89689" y="828429"/>
            <a:ext cx="1905483" cy="460169"/>
            <a:chOff x="189689" y="828429"/>
            <a:chExt cx="1905483" cy="460169"/>
          </a:xfrm>
        </p:grpSpPr>
        <p:sp>
          <p:nvSpPr>
            <p:cNvPr id="2" name="Freeform 1"/>
            <p:cNvSpPr/>
            <p:nvPr/>
          </p:nvSpPr>
          <p:spPr>
            <a:xfrm>
              <a:off x="189689" y="828429"/>
              <a:ext cx="231451" cy="454743"/>
            </a:xfrm>
            <a:custGeom>
              <a:avLst/>
              <a:gdLst/>
              <a:ahLst/>
              <a:cxnLst/>
              <a:rect l="0" t="0" r="0" b="0"/>
              <a:pathLst>
                <a:path w="231451" h="454743">
                  <a:moveTo>
                    <a:pt x="199865" y="98078"/>
                  </a:moveTo>
                  <a:lnTo>
                    <a:pt x="211043" y="86900"/>
                  </a:lnTo>
                  <a:lnTo>
                    <a:pt x="211997" y="80098"/>
                  </a:lnTo>
                  <a:lnTo>
                    <a:pt x="206817" y="63181"/>
                  </a:lnTo>
                  <a:lnTo>
                    <a:pt x="177875" y="24867"/>
                  </a:lnTo>
                  <a:lnTo>
                    <a:pt x="163185" y="11728"/>
                  </a:lnTo>
                  <a:lnTo>
                    <a:pt x="144958" y="1988"/>
                  </a:lnTo>
                  <a:lnTo>
                    <a:pt x="125159" y="0"/>
                  </a:lnTo>
                  <a:lnTo>
                    <a:pt x="104661" y="4185"/>
                  </a:lnTo>
                  <a:lnTo>
                    <a:pt x="74560" y="19695"/>
                  </a:lnTo>
                  <a:lnTo>
                    <a:pt x="50304" y="40279"/>
                  </a:lnTo>
                  <a:lnTo>
                    <a:pt x="35517" y="58352"/>
                  </a:lnTo>
                  <a:lnTo>
                    <a:pt x="27386" y="81202"/>
                  </a:lnTo>
                  <a:lnTo>
                    <a:pt x="16576" y="133999"/>
                  </a:lnTo>
                  <a:lnTo>
                    <a:pt x="4346" y="196724"/>
                  </a:lnTo>
                  <a:lnTo>
                    <a:pt x="717" y="258507"/>
                  </a:lnTo>
                  <a:lnTo>
                    <a:pt x="0" y="321101"/>
                  </a:lnTo>
                  <a:lnTo>
                    <a:pt x="8264" y="377355"/>
                  </a:lnTo>
                  <a:lnTo>
                    <a:pt x="18962" y="411284"/>
                  </a:lnTo>
                  <a:lnTo>
                    <a:pt x="30166" y="428744"/>
                  </a:lnTo>
                  <a:lnTo>
                    <a:pt x="46065" y="441183"/>
                  </a:lnTo>
                  <a:lnTo>
                    <a:pt x="65999" y="449441"/>
                  </a:lnTo>
                  <a:lnTo>
                    <a:pt x="116924" y="454742"/>
                  </a:lnTo>
                  <a:lnTo>
                    <a:pt x="143115" y="453128"/>
                  </a:lnTo>
                  <a:lnTo>
                    <a:pt x="188525" y="433027"/>
                  </a:lnTo>
                  <a:lnTo>
                    <a:pt x="231450" y="403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9809" y="1113247"/>
              <a:ext cx="123692" cy="166857"/>
            </a:xfrm>
            <a:custGeom>
              <a:avLst/>
              <a:gdLst/>
              <a:ahLst/>
              <a:cxnLst/>
              <a:rect l="0" t="0" r="0" b="0"/>
              <a:pathLst>
                <a:path w="123692" h="166857">
                  <a:moveTo>
                    <a:pt x="88201" y="13302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8" y="13355"/>
                  </a:lnTo>
                  <a:lnTo>
                    <a:pt x="18109" y="28533"/>
                  </a:lnTo>
                  <a:lnTo>
                    <a:pt x="1176" y="72462"/>
                  </a:lnTo>
                  <a:lnTo>
                    <a:pt x="0" y="95747"/>
                  </a:lnTo>
                  <a:lnTo>
                    <a:pt x="4547" y="116625"/>
                  </a:lnTo>
                  <a:lnTo>
                    <a:pt x="26530" y="149091"/>
                  </a:lnTo>
                  <a:lnTo>
                    <a:pt x="33049" y="156471"/>
                  </a:lnTo>
                  <a:lnTo>
                    <a:pt x="52770" y="164670"/>
                  </a:lnTo>
                  <a:lnTo>
                    <a:pt x="64581" y="166856"/>
                  </a:lnTo>
                  <a:lnTo>
                    <a:pt x="74794" y="164804"/>
                  </a:lnTo>
                  <a:lnTo>
                    <a:pt x="92381" y="153166"/>
                  </a:lnTo>
                  <a:lnTo>
                    <a:pt x="109846" y="126883"/>
                  </a:lnTo>
                  <a:lnTo>
                    <a:pt x="122430" y="96868"/>
                  </a:lnTo>
                  <a:lnTo>
                    <a:pt x="123691" y="76179"/>
                  </a:lnTo>
                  <a:lnTo>
                    <a:pt x="119182" y="56455"/>
                  </a:lnTo>
                  <a:lnTo>
                    <a:pt x="109379" y="39890"/>
                  </a:lnTo>
                  <a:lnTo>
                    <a:pt x="100343" y="30968"/>
                  </a:lnTo>
                  <a:lnTo>
                    <a:pt x="8820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1114106"/>
              <a:ext cx="178985" cy="159843"/>
            </a:xfrm>
            <a:custGeom>
              <a:avLst/>
              <a:gdLst/>
              <a:ahLst/>
              <a:cxnLst/>
              <a:rect l="0" t="0" r="0" b="0"/>
              <a:pathLst>
                <a:path w="178985" h="159843">
                  <a:moveTo>
                    <a:pt x="0" y="33500"/>
                  </a:moveTo>
                  <a:lnTo>
                    <a:pt x="3119" y="76191"/>
                  </a:lnTo>
                  <a:lnTo>
                    <a:pt x="9553" y="126209"/>
                  </a:lnTo>
                  <a:lnTo>
                    <a:pt x="9273" y="67582"/>
                  </a:lnTo>
                  <a:lnTo>
                    <a:pt x="4901" y="45138"/>
                  </a:lnTo>
                  <a:lnTo>
                    <a:pt x="6777" y="36579"/>
                  </a:lnTo>
                  <a:lnTo>
                    <a:pt x="11537" y="29704"/>
                  </a:lnTo>
                  <a:lnTo>
                    <a:pt x="18220" y="23950"/>
                  </a:lnTo>
                  <a:lnTo>
                    <a:pt x="25015" y="22454"/>
                  </a:lnTo>
                  <a:lnTo>
                    <a:pt x="31884" y="23796"/>
                  </a:lnTo>
                  <a:lnTo>
                    <a:pt x="52731" y="36864"/>
                  </a:lnTo>
                  <a:lnTo>
                    <a:pt x="65550" y="50203"/>
                  </a:lnTo>
                  <a:lnTo>
                    <a:pt x="77004" y="70424"/>
                  </a:lnTo>
                  <a:lnTo>
                    <a:pt x="77072" y="68645"/>
                  </a:lnTo>
                  <a:lnTo>
                    <a:pt x="68776" y="40572"/>
                  </a:lnTo>
                  <a:lnTo>
                    <a:pt x="69247" y="32365"/>
                  </a:lnTo>
                  <a:lnTo>
                    <a:pt x="76010" y="17008"/>
                  </a:lnTo>
                  <a:lnTo>
                    <a:pt x="89934" y="5503"/>
                  </a:lnTo>
                  <a:lnTo>
                    <a:pt x="98561" y="797"/>
                  </a:lnTo>
                  <a:lnTo>
                    <a:pt x="106651" y="0"/>
                  </a:lnTo>
                  <a:lnTo>
                    <a:pt x="121880" y="5353"/>
                  </a:lnTo>
                  <a:lnTo>
                    <a:pt x="149196" y="21520"/>
                  </a:lnTo>
                  <a:lnTo>
                    <a:pt x="163016" y="37534"/>
                  </a:lnTo>
                  <a:lnTo>
                    <a:pt x="171887" y="57520"/>
                  </a:lnTo>
                  <a:lnTo>
                    <a:pt x="175712" y="93909"/>
                  </a:lnTo>
                  <a:lnTo>
                    <a:pt x="172296" y="126268"/>
                  </a:lnTo>
                  <a:lnTo>
                    <a:pt x="178984" y="159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8892" y="1138411"/>
              <a:ext cx="193958" cy="125009"/>
            </a:xfrm>
            <a:custGeom>
              <a:avLst/>
              <a:gdLst/>
              <a:ahLst/>
              <a:cxnLst/>
              <a:rect l="0" t="0" r="0" b="0"/>
              <a:pathLst>
                <a:path w="193958" h="125009">
                  <a:moveTo>
                    <a:pt x="4444" y="30252"/>
                  </a:moveTo>
                  <a:lnTo>
                    <a:pt x="19099" y="74214"/>
                  </a:lnTo>
                  <a:lnTo>
                    <a:pt x="19536" y="94244"/>
                  </a:lnTo>
                  <a:lnTo>
                    <a:pt x="18015" y="104499"/>
                  </a:lnTo>
                  <a:lnTo>
                    <a:pt x="15831" y="107826"/>
                  </a:lnTo>
                  <a:lnTo>
                    <a:pt x="13205" y="106534"/>
                  </a:lnTo>
                  <a:lnTo>
                    <a:pt x="7168" y="94571"/>
                  </a:lnTo>
                  <a:lnTo>
                    <a:pt x="586" y="73656"/>
                  </a:lnTo>
                  <a:lnTo>
                    <a:pt x="0" y="51882"/>
                  </a:lnTo>
                  <a:lnTo>
                    <a:pt x="9156" y="9308"/>
                  </a:lnTo>
                  <a:lnTo>
                    <a:pt x="15774" y="3421"/>
                  </a:lnTo>
                  <a:lnTo>
                    <a:pt x="24866" y="666"/>
                  </a:lnTo>
                  <a:lnTo>
                    <a:pt x="35606" y="0"/>
                  </a:lnTo>
                  <a:lnTo>
                    <a:pt x="53779" y="5498"/>
                  </a:lnTo>
                  <a:lnTo>
                    <a:pt x="61901" y="10240"/>
                  </a:lnTo>
                  <a:lnTo>
                    <a:pt x="74044" y="24867"/>
                  </a:lnTo>
                  <a:lnTo>
                    <a:pt x="78920" y="33681"/>
                  </a:lnTo>
                  <a:lnTo>
                    <a:pt x="83341" y="36047"/>
                  </a:lnTo>
                  <a:lnTo>
                    <a:pt x="87458" y="34115"/>
                  </a:lnTo>
                  <a:lnTo>
                    <a:pt x="108060" y="11388"/>
                  </a:lnTo>
                  <a:lnTo>
                    <a:pt x="127315" y="4320"/>
                  </a:lnTo>
                  <a:lnTo>
                    <a:pt x="139000" y="2436"/>
                  </a:lnTo>
                  <a:lnTo>
                    <a:pt x="147961" y="4689"/>
                  </a:lnTo>
                  <a:lnTo>
                    <a:pt x="155104" y="9700"/>
                  </a:lnTo>
                  <a:lnTo>
                    <a:pt x="161036" y="16551"/>
                  </a:lnTo>
                  <a:lnTo>
                    <a:pt x="167627" y="36641"/>
                  </a:lnTo>
                  <a:lnTo>
                    <a:pt x="180611" y="91708"/>
                  </a:lnTo>
                  <a:lnTo>
                    <a:pt x="193957" y="125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86630" y="1126549"/>
              <a:ext cx="95846" cy="119832"/>
            </a:xfrm>
            <a:custGeom>
              <a:avLst/>
              <a:gdLst/>
              <a:ahLst/>
              <a:cxnLst/>
              <a:rect l="0" t="0" r="0" b="0"/>
              <a:pathLst>
                <a:path w="95846" h="119832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3828" y="104369"/>
                  </a:lnTo>
                  <a:lnTo>
                    <a:pt x="10009" y="111693"/>
                  </a:lnTo>
                  <a:lnTo>
                    <a:pt x="29355" y="119831"/>
                  </a:lnTo>
                  <a:lnTo>
                    <a:pt x="38726" y="119662"/>
                  </a:lnTo>
                  <a:lnTo>
                    <a:pt x="55376" y="113234"/>
                  </a:lnTo>
                  <a:lnTo>
                    <a:pt x="77904" y="90873"/>
                  </a:lnTo>
                  <a:lnTo>
                    <a:pt x="93808" y="56431"/>
                  </a:lnTo>
                  <a:lnTo>
                    <a:pt x="95845" y="33269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2173" y="905450"/>
              <a:ext cx="20190" cy="326385"/>
            </a:xfrm>
            <a:custGeom>
              <a:avLst/>
              <a:gdLst/>
              <a:ahLst/>
              <a:cxnLst/>
              <a:rect l="0" t="0" r="0" b="0"/>
              <a:pathLst>
                <a:path w="20190" h="326385">
                  <a:moveTo>
                    <a:pt x="20189" y="0"/>
                  </a:moveTo>
                  <a:lnTo>
                    <a:pt x="9011" y="16768"/>
                  </a:lnTo>
                  <a:lnTo>
                    <a:pt x="2059" y="55141"/>
                  </a:lnTo>
                  <a:lnTo>
                    <a:pt x="0" y="103556"/>
                  </a:lnTo>
                  <a:lnTo>
                    <a:pt x="473" y="162742"/>
                  </a:lnTo>
                  <a:lnTo>
                    <a:pt x="8220" y="225935"/>
                  </a:lnTo>
                  <a:lnTo>
                    <a:pt x="10546" y="279853"/>
                  </a:lnTo>
                  <a:lnTo>
                    <a:pt x="2018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1017351"/>
              <a:ext cx="210571" cy="24971"/>
            </a:xfrm>
            <a:custGeom>
              <a:avLst/>
              <a:gdLst/>
              <a:ahLst/>
              <a:cxnLst/>
              <a:rect l="0" t="0" r="0" b="0"/>
              <a:pathLst>
                <a:path w="210571" h="24971">
                  <a:moveTo>
                    <a:pt x="210570" y="24970"/>
                  </a:moveTo>
                  <a:lnTo>
                    <a:pt x="199391" y="13791"/>
                  </a:lnTo>
                  <a:lnTo>
                    <a:pt x="170083" y="1251"/>
                  </a:lnTo>
                  <a:lnTo>
                    <a:pt x="148122" y="0"/>
                  </a:lnTo>
                  <a:lnTo>
                    <a:pt x="87616" y="4567"/>
                  </a:lnTo>
                  <a:lnTo>
                    <a:pt x="26442" y="12910"/>
                  </a:lnTo>
                  <a:lnTo>
                    <a:pt x="0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3523" y="1111183"/>
              <a:ext cx="192581" cy="152237"/>
            </a:xfrm>
            <a:custGeom>
              <a:avLst/>
              <a:gdLst/>
              <a:ahLst/>
              <a:cxnLst/>
              <a:rect l="0" t="0" r="0" b="0"/>
              <a:pathLst>
                <a:path w="192581" h="152237">
                  <a:moveTo>
                    <a:pt x="129409" y="57480"/>
                  </a:moveTo>
                  <a:lnTo>
                    <a:pt x="109166" y="13517"/>
                  </a:lnTo>
                  <a:lnTo>
                    <a:pt x="100706" y="7114"/>
                  </a:lnTo>
                  <a:lnTo>
                    <a:pt x="78828" y="0"/>
                  </a:lnTo>
                  <a:lnTo>
                    <a:pt x="56626" y="3077"/>
                  </a:lnTo>
                  <a:lnTo>
                    <a:pt x="27515" y="17964"/>
                  </a:lnTo>
                  <a:lnTo>
                    <a:pt x="12763" y="31728"/>
                  </a:lnTo>
                  <a:lnTo>
                    <a:pt x="2307" y="49544"/>
                  </a:lnTo>
                  <a:lnTo>
                    <a:pt x="0" y="72280"/>
                  </a:lnTo>
                  <a:lnTo>
                    <a:pt x="4044" y="95643"/>
                  </a:lnTo>
                  <a:lnTo>
                    <a:pt x="13640" y="113826"/>
                  </a:lnTo>
                  <a:lnTo>
                    <a:pt x="21814" y="118440"/>
                  </a:lnTo>
                  <a:lnTo>
                    <a:pt x="43375" y="120448"/>
                  </a:lnTo>
                  <a:lnTo>
                    <a:pt x="65435" y="114322"/>
                  </a:lnTo>
                  <a:lnTo>
                    <a:pt x="76231" y="109412"/>
                  </a:lnTo>
                  <a:lnTo>
                    <a:pt x="91347" y="94599"/>
                  </a:lnTo>
                  <a:lnTo>
                    <a:pt x="116172" y="62082"/>
                  </a:lnTo>
                  <a:lnTo>
                    <a:pt x="120584" y="61718"/>
                  </a:lnTo>
                  <a:lnTo>
                    <a:pt x="123526" y="66154"/>
                  </a:lnTo>
                  <a:lnTo>
                    <a:pt x="132144" y="116161"/>
                  </a:lnTo>
                  <a:lnTo>
                    <a:pt x="145833" y="129574"/>
                  </a:lnTo>
                  <a:lnTo>
                    <a:pt x="192580" y="15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8122" y="905450"/>
              <a:ext cx="10096" cy="357970"/>
            </a:xfrm>
            <a:custGeom>
              <a:avLst/>
              <a:gdLst/>
              <a:ahLst/>
              <a:cxnLst/>
              <a:rect l="0" t="0" r="0" b="0"/>
              <a:pathLst>
                <a:path w="10096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51355"/>
                  </a:lnTo>
                  <a:lnTo>
                    <a:pt x="7917" y="213085"/>
                  </a:lnTo>
                  <a:lnTo>
                    <a:pt x="9665" y="275668"/>
                  </a:lnTo>
                  <a:lnTo>
                    <a:pt x="10039" y="337874"/>
                  </a:lnTo>
                  <a:lnTo>
                    <a:pt x="1009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63461" y="103179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41424" y="1464"/>
                  </a:lnTo>
                  <a:lnTo>
                    <a:pt x="87251" y="289"/>
                  </a:lnTo>
                  <a:lnTo>
                    <a:pt x="34609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87852" y="1126549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6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63502" y="9686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26673" y="1063378"/>
              <a:ext cx="147400" cy="197173"/>
            </a:xfrm>
            <a:custGeom>
              <a:avLst/>
              <a:gdLst/>
              <a:ahLst/>
              <a:cxnLst/>
              <a:rect l="0" t="0" r="0" b="0"/>
              <a:pathLst>
                <a:path w="147400" h="197173">
                  <a:moveTo>
                    <a:pt x="0" y="0"/>
                  </a:moveTo>
                  <a:lnTo>
                    <a:pt x="14654" y="58617"/>
                  </a:lnTo>
                  <a:lnTo>
                    <a:pt x="40000" y="118333"/>
                  </a:lnTo>
                  <a:lnTo>
                    <a:pt x="60553" y="176760"/>
                  </a:lnTo>
                  <a:lnTo>
                    <a:pt x="72146" y="193983"/>
                  </a:lnTo>
                  <a:lnTo>
                    <a:pt x="78513" y="197172"/>
                  </a:lnTo>
                  <a:lnTo>
                    <a:pt x="85097" y="196959"/>
                  </a:lnTo>
                  <a:lnTo>
                    <a:pt x="91827" y="194477"/>
                  </a:lnTo>
                  <a:lnTo>
                    <a:pt x="102423" y="179241"/>
                  </a:lnTo>
                  <a:lnTo>
                    <a:pt x="109862" y="156871"/>
                  </a:lnTo>
                  <a:lnTo>
                    <a:pt x="120619" y="96235"/>
                  </a:lnTo>
                  <a:lnTo>
                    <a:pt x="137041" y="37095"/>
                  </a:lnTo>
                  <a:lnTo>
                    <a:pt x="1473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02336" y="1061869"/>
              <a:ext cx="192836" cy="226729"/>
            </a:xfrm>
            <a:custGeom>
              <a:avLst/>
              <a:gdLst/>
              <a:ahLst/>
              <a:cxnLst/>
              <a:rect l="0" t="0" r="0" b="0"/>
              <a:pathLst>
                <a:path w="192836" h="226729">
                  <a:moveTo>
                    <a:pt x="13850" y="54151"/>
                  </a:moveTo>
                  <a:lnTo>
                    <a:pt x="70065" y="70940"/>
                  </a:lnTo>
                  <a:lnTo>
                    <a:pt x="125516" y="71246"/>
                  </a:lnTo>
                  <a:lnTo>
                    <a:pt x="147708" y="65258"/>
                  </a:lnTo>
                  <a:lnTo>
                    <a:pt x="165369" y="54798"/>
                  </a:lnTo>
                  <a:lnTo>
                    <a:pt x="171015" y="46394"/>
                  </a:lnTo>
                  <a:lnTo>
                    <a:pt x="177288" y="24577"/>
                  </a:lnTo>
                  <a:lnTo>
                    <a:pt x="175451" y="15718"/>
                  </a:lnTo>
                  <a:lnTo>
                    <a:pt x="170717" y="8642"/>
                  </a:lnTo>
                  <a:lnTo>
                    <a:pt x="164052" y="2755"/>
                  </a:lnTo>
                  <a:lnTo>
                    <a:pt x="154929" y="0"/>
                  </a:lnTo>
                  <a:lnTo>
                    <a:pt x="93274" y="1079"/>
                  </a:lnTo>
                  <a:lnTo>
                    <a:pt x="72156" y="7557"/>
                  </a:lnTo>
                  <a:lnTo>
                    <a:pt x="39535" y="30780"/>
                  </a:lnTo>
                  <a:lnTo>
                    <a:pt x="11731" y="73538"/>
                  </a:lnTo>
                  <a:lnTo>
                    <a:pt x="1990" y="95523"/>
                  </a:lnTo>
                  <a:lnTo>
                    <a:pt x="0" y="120112"/>
                  </a:lnTo>
                  <a:lnTo>
                    <a:pt x="8255" y="168436"/>
                  </a:lnTo>
                  <a:lnTo>
                    <a:pt x="20722" y="187223"/>
                  </a:lnTo>
                  <a:lnTo>
                    <a:pt x="37961" y="202202"/>
                  </a:lnTo>
                  <a:lnTo>
                    <a:pt x="80744" y="221349"/>
                  </a:lnTo>
                  <a:lnTo>
                    <a:pt x="105582" y="226728"/>
                  </a:lnTo>
                  <a:lnTo>
                    <a:pt x="166440" y="217792"/>
                  </a:lnTo>
                  <a:lnTo>
                    <a:pt x="192835" y="212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05326" y="2462950"/>
            <a:ext cx="1960473" cy="379745"/>
            <a:chOff x="305326" y="2462950"/>
            <a:chExt cx="1960473" cy="379745"/>
          </a:xfrm>
        </p:grpSpPr>
        <p:sp>
          <p:nvSpPr>
            <p:cNvPr id="17" name="Freeform 16"/>
            <p:cNvSpPr/>
            <p:nvPr/>
          </p:nvSpPr>
          <p:spPr>
            <a:xfrm>
              <a:off x="305326" y="2462950"/>
              <a:ext cx="242156" cy="379745"/>
            </a:xfrm>
            <a:custGeom>
              <a:avLst/>
              <a:gdLst/>
              <a:ahLst/>
              <a:cxnLst/>
              <a:rect l="0" t="0" r="0" b="0"/>
              <a:pathLst>
                <a:path w="242156" h="379745">
                  <a:moveTo>
                    <a:pt x="0" y="379744"/>
                  </a:moveTo>
                  <a:lnTo>
                    <a:pt x="11178" y="362976"/>
                  </a:lnTo>
                  <a:lnTo>
                    <a:pt x="22876" y="304298"/>
                  </a:lnTo>
                  <a:lnTo>
                    <a:pt x="29865" y="249547"/>
                  </a:lnTo>
                  <a:lnTo>
                    <a:pt x="37311" y="192503"/>
                  </a:lnTo>
                  <a:lnTo>
                    <a:pt x="36183" y="132361"/>
                  </a:lnTo>
                  <a:lnTo>
                    <a:pt x="49738" y="75116"/>
                  </a:lnTo>
                  <a:lnTo>
                    <a:pt x="66760" y="21867"/>
                  </a:lnTo>
                  <a:lnTo>
                    <a:pt x="79974" y="6998"/>
                  </a:lnTo>
                  <a:lnTo>
                    <a:pt x="88411" y="1395"/>
                  </a:lnTo>
                  <a:lnTo>
                    <a:pt x="96375" y="0"/>
                  </a:lnTo>
                  <a:lnTo>
                    <a:pt x="104024" y="1409"/>
                  </a:lnTo>
                  <a:lnTo>
                    <a:pt x="111464" y="4688"/>
                  </a:lnTo>
                  <a:lnTo>
                    <a:pt x="122849" y="20810"/>
                  </a:lnTo>
                  <a:lnTo>
                    <a:pt x="151835" y="74290"/>
                  </a:lnTo>
                  <a:lnTo>
                    <a:pt x="185868" y="137577"/>
                  </a:lnTo>
                  <a:lnTo>
                    <a:pt x="212444" y="195819"/>
                  </a:lnTo>
                  <a:lnTo>
                    <a:pt x="231412" y="252751"/>
                  </a:lnTo>
                  <a:lnTo>
                    <a:pt x="238972" y="287914"/>
                  </a:lnTo>
                  <a:lnTo>
                    <a:pt x="242155" y="327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9025" y="268476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5941" y="2605478"/>
              <a:ext cx="120140" cy="184574"/>
            </a:xfrm>
            <a:custGeom>
              <a:avLst/>
              <a:gdLst/>
              <a:ahLst/>
              <a:cxnLst/>
              <a:rect l="0" t="0" r="0" b="0"/>
              <a:pathLst>
                <a:path w="120140" h="184574">
                  <a:moveTo>
                    <a:pt x="112110" y="5589"/>
                  </a:moveTo>
                  <a:lnTo>
                    <a:pt x="89754" y="0"/>
                  </a:lnTo>
                  <a:lnTo>
                    <a:pt x="69419" y="3495"/>
                  </a:lnTo>
                  <a:lnTo>
                    <a:pt x="18448" y="31266"/>
                  </a:lnTo>
                  <a:lnTo>
                    <a:pt x="1852" y="44687"/>
                  </a:lnTo>
                  <a:lnTo>
                    <a:pt x="0" y="50372"/>
                  </a:lnTo>
                  <a:lnTo>
                    <a:pt x="2275" y="55331"/>
                  </a:lnTo>
                  <a:lnTo>
                    <a:pt x="14162" y="63961"/>
                  </a:lnTo>
                  <a:lnTo>
                    <a:pt x="70640" y="86194"/>
                  </a:lnTo>
                  <a:lnTo>
                    <a:pt x="91340" y="93276"/>
                  </a:lnTo>
                  <a:lnTo>
                    <a:pt x="109118" y="106562"/>
                  </a:lnTo>
                  <a:lnTo>
                    <a:pt x="117134" y="115018"/>
                  </a:lnTo>
                  <a:lnTo>
                    <a:pt x="120139" y="122996"/>
                  </a:lnTo>
                  <a:lnTo>
                    <a:pt x="119803" y="130653"/>
                  </a:lnTo>
                  <a:lnTo>
                    <a:pt x="117238" y="138098"/>
                  </a:lnTo>
                  <a:lnTo>
                    <a:pt x="105031" y="149490"/>
                  </a:lnTo>
                  <a:lnTo>
                    <a:pt x="54557" y="173738"/>
                  </a:lnTo>
                  <a:lnTo>
                    <a:pt x="38411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52048" y="2568953"/>
              <a:ext cx="104280" cy="189514"/>
            </a:xfrm>
            <a:custGeom>
              <a:avLst/>
              <a:gdLst/>
              <a:ahLst/>
              <a:cxnLst/>
              <a:rect l="0" t="0" r="0" b="0"/>
              <a:pathLst>
                <a:path w="104280" h="189514">
                  <a:moveTo>
                    <a:pt x="63931" y="0"/>
                  </a:moveTo>
                  <a:lnTo>
                    <a:pt x="39884" y="9575"/>
                  </a:lnTo>
                  <a:lnTo>
                    <a:pt x="4338" y="39403"/>
                  </a:lnTo>
                  <a:lnTo>
                    <a:pt x="805" y="47326"/>
                  </a:lnTo>
                  <a:lnTo>
                    <a:pt x="0" y="65487"/>
                  </a:lnTo>
                  <a:lnTo>
                    <a:pt x="3763" y="74074"/>
                  </a:lnTo>
                  <a:lnTo>
                    <a:pt x="17302" y="89854"/>
                  </a:lnTo>
                  <a:lnTo>
                    <a:pt x="38138" y="98427"/>
                  </a:lnTo>
                  <a:lnTo>
                    <a:pt x="60656" y="104577"/>
                  </a:lnTo>
                  <a:lnTo>
                    <a:pt x="94176" y="127588"/>
                  </a:lnTo>
                  <a:lnTo>
                    <a:pt x="101642" y="134192"/>
                  </a:lnTo>
                  <a:lnTo>
                    <a:pt x="104279" y="140934"/>
                  </a:lnTo>
                  <a:lnTo>
                    <a:pt x="103698" y="147768"/>
                  </a:lnTo>
                  <a:lnTo>
                    <a:pt x="96813" y="161601"/>
                  </a:lnTo>
                  <a:lnTo>
                    <a:pt x="85954" y="175548"/>
                  </a:lnTo>
                  <a:lnTo>
                    <a:pt x="67090" y="183306"/>
                  </a:lnTo>
                  <a:lnTo>
                    <a:pt x="3234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24108" y="2632124"/>
              <a:ext cx="117224" cy="121209"/>
            </a:xfrm>
            <a:custGeom>
              <a:avLst/>
              <a:gdLst/>
              <a:ahLst/>
              <a:cxnLst/>
              <a:rect l="0" t="0" r="0" b="0"/>
              <a:pathLst>
                <a:path w="117224" h="121209">
                  <a:moveTo>
                    <a:pt x="70855" y="0"/>
                  </a:moveTo>
                  <a:lnTo>
                    <a:pt x="39573" y="9575"/>
                  </a:lnTo>
                  <a:lnTo>
                    <a:pt x="23417" y="20243"/>
                  </a:lnTo>
                  <a:lnTo>
                    <a:pt x="11557" y="35903"/>
                  </a:lnTo>
                  <a:lnTo>
                    <a:pt x="3556" y="55731"/>
                  </a:lnTo>
                  <a:lnTo>
                    <a:pt x="0" y="80142"/>
                  </a:lnTo>
                  <a:lnTo>
                    <a:pt x="4659" y="100349"/>
                  </a:lnTo>
                  <a:lnTo>
                    <a:pt x="9177" y="109013"/>
                  </a:lnTo>
                  <a:lnTo>
                    <a:pt x="16868" y="114790"/>
                  </a:lnTo>
                  <a:lnTo>
                    <a:pt x="37892" y="121208"/>
                  </a:lnTo>
                  <a:lnTo>
                    <a:pt x="70447" y="119231"/>
                  </a:lnTo>
                  <a:lnTo>
                    <a:pt x="102320" y="105648"/>
                  </a:lnTo>
                  <a:lnTo>
                    <a:pt x="109379" y="97338"/>
                  </a:lnTo>
                  <a:lnTo>
                    <a:pt x="117223" y="75627"/>
                  </a:lnTo>
                  <a:lnTo>
                    <a:pt x="116975" y="65626"/>
                  </a:lnTo>
                  <a:lnTo>
                    <a:pt x="110460" y="48274"/>
                  </a:lnTo>
                  <a:lnTo>
                    <a:pt x="88384" y="131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216534" y="2586991"/>
              <a:ext cx="110057" cy="139890"/>
            </a:xfrm>
            <a:custGeom>
              <a:avLst/>
              <a:gdLst/>
              <a:ahLst/>
              <a:cxnLst/>
              <a:rect l="0" t="0" r="0" b="0"/>
              <a:pathLst>
                <a:path w="110057" h="139890">
                  <a:moveTo>
                    <a:pt x="110056" y="13547"/>
                  </a:moveTo>
                  <a:lnTo>
                    <a:pt x="93289" y="2369"/>
                  </a:lnTo>
                  <a:lnTo>
                    <a:pt x="75698" y="0"/>
                  </a:lnTo>
                  <a:lnTo>
                    <a:pt x="66094" y="1007"/>
                  </a:lnTo>
                  <a:lnTo>
                    <a:pt x="49183" y="8364"/>
                  </a:lnTo>
                  <a:lnTo>
                    <a:pt x="13674" y="32151"/>
                  </a:lnTo>
                  <a:lnTo>
                    <a:pt x="7197" y="41157"/>
                  </a:lnTo>
                  <a:lnTo>
                    <a:pt x="0" y="63643"/>
                  </a:lnTo>
                  <a:lnTo>
                    <a:pt x="3041" y="86115"/>
                  </a:lnTo>
                  <a:lnTo>
                    <a:pt x="7127" y="97021"/>
                  </a:lnTo>
                  <a:lnTo>
                    <a:pt x="21026" y="112258"/>
                  </a:lnTo>
                  <a:lnTo>
                    <a:pt x="51701" y="127413"/>
                  </a:lnTo>
                  <a:lnTo>
                    <a:pt x="99528" y="139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10818" y="2642653"/>
              <a:ext cx="1" cy="105285"/>
            </a:xfrm>
            <a:custGeom>
              <a:avLst/>
              <a:gdLst/>
              <a:ahLst/>
              <a:cxnLst/>
              <a:rect l="0" t="0" r="0" b="0"/>
              <a:pathLst>
                <a:path w="1" h="105285">
                  <a:moveTo>
                    <a:pt x="0" y="0"/>
                  </a:moveTo>
                  <a:lnTo>
                    <a:pt x="0" y="58616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400290" y="2516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13171" y="2649846"/>
              <a:ext cx="171389" cy="108621"/>
            </a:xfrm>
            <a:custGeom>
              <a:avLst/>
              <a:gdLst/>
              <a:ahLst/>
              <a:cxnLst/>
              <a:rect l="0" t="0" r="0" b="0"/>
              <a:pathLst>
                <a:path w="171389" h="108621">
                  <a:moveTo>
                    <a:pt x="129274" y="55977"/>
                  </a:moveTo>
                  <a:lnTo>
                    <a:pt x="119699" y="31931"/>
                  </a:lnTo>
                  <a:lnTo>
                    <a:pt x="109031" y="17604"/>
                  </a:lnTo>
                  <a:lnTo>
                    <a:pt x="84282" y="1974"/>
                  </a:lnTo>
                  <a:lnTo>
                    <a:pt x="61704" y="0"/>
                  </a:lnTo>
                  <a:lnTo>
                    <a:pt x="38412" y="4192"/>
                  </a:lnTo>
                  <a:lnTo>
                    <a:pt x="20261" y="13855"/>
                  </a:lnTo>
                  <a:lnTo>
                    <a:pt x="7514" y="29068"/>
                  </a:lnTo>
                  <a:lnTo>
                    <a:pt x="2477" y="38037"/>
                  </a:lnTo>
                  <a:lnTo>
                    <a:pt x="0" y="60482"/>
                  </a:lnTo>
                  <a:lnTo>
                    <a:pt x="978" y="73019"/>
                  </a:lnTo>
                  <a:lnTo>
                    <a:pt x="5139" y="82546"/>
                  </a:lnTo>
                  <a:lnTo>
                    <a:pt x="19121" y="96252"/>
                  </a:lnTo>
                  <a:lnTo>
                    <a:pt x="27762" y="98035"/>
                  </a:lnTo>
                  <a:lnTo>
                    <a:pt x="46723" y="93777"/>
                  </a:lnTo>
                  <a:lnTo>
                    <a:pt x="71539" y="78226"/>
                  </a:lnTo>
                  <a:lnTo>
                    <a:pt x="83337" y="62356"/>
                  </a:lnTo>
                  <a:lnTo>
                    <a:pt x="88121" y="53211"/>
                  </a:lnTo>
                  <a:lnTo>
                    <a:pt x="92480" y="50623"/>
                  </a:lnTo>
                  <a:lnTo>
                    <a:pt x="96556" y="52408"/>
                  </a:lnTo>
                  <a:lnTo>
                    <a:pt x="117092" y="74900"/>
                  </a:lnTo>
                  <a:lnTo>
                    <a:pt x="171388" y="108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16337" y="2463668"/>
              <a:ext cx="20866" cy="252685"/>
            </a:xfrm>
            <a:custGeom>
              <a:avLst/>
              <a:gdLst/>
              <a:ahLst/>
              <a:cxnLst/>
              <a:rect l="0" t="0" r="0" b="0"/>
              <a:pathLst>
                <a:path w="20866" h="252685">
                  <a:moveTo>
                    <a:pt x="10336" y="0"/>
                  </a:moveTo>
                  <a:lnTo>
                    <a:pt x="3100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5435" y="196038"/>
                  </a:lnTo>
                  <a:lnTo>
                    <a:pt x="2086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63502" y="2558425"/>
              <a:ext cx="157929" cy="21057"/>
            </a:xfrm>
            <a:custGeom>
              <a:avLst/>
              <a:gdLst/>
              <a:ahLst/>
              <a:cxnLst/>
              <a:rect l="0" t="0" r="0" b="0"/>
              <a:pathLst>
                <a:path w="157929" h="21057">
                  <a:moveTo>
                    <a:pt x="157928" y="0"/>
                  </a:moveTo>
                  <a:lnTo>
                    <a:pt x="135571" y="0"/>
                  </a:lnTo>
                  <a:lnTo>
                    <a:pt x="80938" y="16666"/>
                  </a:lnTo>
                  <a:lnTo>
                    <a:pt x="18284" y="2047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95129" y="266370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464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84601" y="2547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68829" y="2621595"/>
              <a:ext cx="73700" cy="121556"/>
            </a:xfrm>
            <a:custGeom>
              <a:avLst/>
              <a:gdLst/>
              <a:ahLst/>
              <a:cxnLst/>
              <a:rect l="0" t="0" r="0" b="0"/>
              <a:pathLst>
                <a:path w="73700" h="121556">
                  <a:moveTo>
                    <a:pt x="0" y="21058"/>
                  </a:moveTo>
                  <a:lnTo>
                    <a:pt x="17958" y="74932"/>
                  </a:lnTo>
                  <a:lnTo>
                    <a:pt x="29367" y="104481"/>
                  </a:lnTo>
                  <a:lnTo>
                    <a:pt x="40738" y="120916"/>
                  </a:lnTo>
                  <a:lnTo>
                    <a:pt x="45876" y="121555"/>
                  </a:lnTo>
                  <a:lnTo>
                    <a:pt x="50471" y="117301"/>
                  </a:lnTo>
                  <a:lnTo>
                    <a:pt x="66251" y="76853"/>
                  </a:lnTo>
                  <a:lnTo>
                    <a:pt x="72718" y="1937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65912" y="2596164"/>
              <a:ext cx="180906" cy="213225"/>
            </a:xfrm>
            <a:custGeom>
              <a:avLst/>
              <a:gdLst/>
              <a:ahLst/>
              <a:cxnLst/>
              <a:rect l="0" t="0" r="0" b="0"/>
              <a:pathLst>
                <a:path w="180906" h="213225">
                  <a:moveTo>
                    <a:pt x="60844" y="46489"/>
                  </a:moveTo>
                  <a:lnTo>
                    <a:pt x="72023" y="57667"/>
                  </a:lnTo>
                  <a:lnTo>
                    <a:pt x="89989" y="63155"/>
                  </a:lnTo>
                  <a:lnTo>
                    <a:pt x="112402" y="64424"/>
                  </a:lnTo>
                  <a:lnTo>
                    <a:pt x="144751" y="57392"/>
                  </a:lnTo>
                  <a:lnTo>
                    <a:pt x="165986" y="47045"/>
                  </a:lnTo>
                  <a:lnTo>
                    <a:pt x="173053" y="38671"/>
                  </a:lnTo>
                  <a:lnTo>
                    <a:pt x="180905" y="16888"/>
                  </a:lnTo>
                  <a:lnTo>
                    <a:pt x="178319" y="9207"/>
                  </a:lnTo>
                  <a:lnTo>
                    <a:pt x="171916" y="4087"/>
                  </a:lnTo>
                  <a:lnTo>
                    <a:pt x="162968" y="673"/>
                  </a:lnTo>
                  <a:lnTo>
                    <a:pt x="143667" y="0"/>
                  </a:lnTo>
                  <a:lnTo>
                    <a:pt x="85009" y="13374"/>
                  </a:lnTo>
                  <a:lnTo>
                    <a:pt x="43521" y="37044"/>
                  </a:lnTo>
                  <a:lnTo>
                    <a:pt x="28578" y="51650"/>
                  </a:lnTo>
                  <a:lnTo>
                    <a:pt x="5527" y="99811"/>
                  </a:lnTo>
                  <a:lnTo>
                    <a:pt x="0" y="136507"/>
                  </a:lnTo>
                  <a:lnTo>
                    <a:pt x="4946" y="157077"/>
                  </a:lnTo>
                  <a:lnTo>
                    <a:pt x="27186" y="189346"/>
                  </a:lnTo>
                  <a:lnTo>
                    <a:pt x="52821" y="205540"/>
                  </a:lnTo>
                  <a:lnTo>
                    <a:pt x="101330" y="213087"/>
                  </a:lnTo>
                  <a:lnTo>
                    <a:pt x="138610" y="213224"/>
                  </a:lnTo>
                  <a:lnTo>
                    <a:pt x="166129" y="204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53098" y="2800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52683" y="3853430"/>
            <a:ext cx="1337121" cy="515897"/>
            <a:chOff x="252683" y="3853430"/>
            <a:chExt cx="1337121" cy="515897"/>
          </a:xfrm>
        </p:grpSpPr>
        <p:sp>
          <p:nvSpPr>
            <p:cNvPr id="34" name="Freeform 33"/>
            <p:cNvSpPr/>
            <p:nvPr/>
          </p:nvSpPr>
          <p:spPr>
            <a:xfrm>
              <a:off x="402228" y="3969243"/>
              <a:ext cx="8384" cy="252685"/>
            </a:xfrm>
            <a:custGeom>
              <a:avLst/>
              <a:gdLst/>
              <a:ahLst/>
              <a:cxnLst/>
              <a:rect l="0" t="0" r="0" b="0"/>
              <a:pathLst>
                <a:path w="8384" h="252685">
                  <a:moveTo>
                    <a:pt x="8383" y="0"/>
                  </a:moveTo>
                  <a:lnTo>
                    <a:pt x="8383" y="58617"/>
                  </a:lnTo>
                  <a:lnTo>
                    <a:pt x="1147" y="121196"/>
                  </a:lnTo>
                  <a:lnTo>
                    <a:pt x="0" y="171351"/>
                  </a:lnTo>
                  <a:lnTo>
                    <a:pt x="6380" y="224573"/>
                  </a:lnTo>
                  <a:lnTo>
                    <a:pt x="838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3740" y="3979772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88299" y="7235"/>
                  </a:lnTo>
                  <a:lnTo>
                    <a:pt x="235196" y="12997"/>
                  </a:lnTo>
                  <a:lnTo>
                    <a:pt x="184629" y="25054"/>
                  </a:lnTo>
                  <a:lnTo>
                    <a:pt x="128411" y="38701"/>
                  </a:lnTo>
                  <a:lnTo>
                    <a:pt x="65313" y="52661"/>
                  </a:lnTo>
                  <a:lnTo>
                    <a:pt x="27931" y="6317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2683" y="4190342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55111" y="2340"/>
                  </a:lnTo>
                  <a:lnTo>
                    <a:pt x="204811" y="19786"/>
                  </a:lnTo>
                  <a:lnTo>
                    <a:pt x="144832" y="34843"/>
                  </a:lnTo>
                  <a:lnTo>
                    <a:pt x="82157" y="49490"/>
                  </a:lnTo>
                  <a:lnTo>
                    <a:pt x="27667" y="57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6367" y="3916902"/>
              <a:ext cx="130100" cy="319881"/>
            </a:xfrm>
            <a:custGeom>
              <a:avLst/>
              <a:gdLst/>
              <a:ahLst/>
              <a:cxnLst/>
              <a:rect l="0" t="0" r="0" b="0"/>
              <a:pathLst>
                <a:path w="130100" h="319881">
                  <a:moveTo>
                    <a:pt x="87985" y="189212"/>
                  </a:moveTo>
                  <a:lnTo>
                    <a:pt x="45293" y="192331"/>
                  </a:lnTo>
                  <a:lnTo>
                    <a:pt x="34957" y="194801"/>
                  </a:lnTo>
                  <a:lnTo>
                    <a:pt x="26897" y="199957"/>
                  </a:lnTo>
                  <a:lnTo>
                    <a:pt x="14821" y="215044"/>
                  </a:lnTo>
                  <a:lnTo>
                    <a:pt x="1446" y="243269"/>
                  </a:lnTo>
                  <a:lnTo>
                    <a:pt x="0" y="263540"/>
                  </a:lnTo>
                  <a:lnTo>
                    <a:pt x="4427" y="284248"/>
                  </a:lnTo>
                  <a:lnTo>
                    <a:pt x="14193" y="305149"/>
                  </a:lnTo>
                  <a:lnTo>
                    <a:pt x="22413" y="312127"/>
                  </a:lnTo>
                  <a:lnTo>
                    <a:pt x="44024" y="319880"/>
                  </a:lnTo>
                  <a:lnTo>
                    <a:pt x="53998" y="319608"/>
                  </a:lnTo>
                  <a:lnTo>
                    <a:pt x="71320" y="313066"/>
                  </a:lnTo>
                  <a:lnTo>
                    <a:pt x="83698" y="296121"/>
                  </a:lnTo>
                  <a:lnTo>
                    <a:pt x="104968" y="242068"/>
                  </a:lnTo>
                  <a:lnTo>
                    <a:pt x="116339" y="196663"/>
                  </a:lnTo>
                  <a:lnTo>
                    <a:pt x="118932" y="142980"/>
                  </a:lnTo>
                  <a:lnTo>
                    <a:pt x="119381" y="95705"/>
                  </a:lnTo>
                  <a:lnTo>
                    <a:pt x="119514" y="44653"/>
                  </a:lnTo>
                  <a:lnTo>
                    <a:pt x="108375" y="3660"/>
                  </a:lnTo>
                  <a:lnTo>
                    <a:pt x="105088" y="0"/>
                  </a:lnTo>
                  <a:lnTo>
                    <a:pt x="102896" y="2239"/>
                  </a:lnTo>
                  <a:lnTo>
                    <a:pt x="93025" y="45873"/>
                  </a:lnTo>
                  <a:lnTo>
                    <a:pt x="93963" y="104053"/>
                  </a:lnTo>
                  <a:lnTo>
                    <a:pt x="91812" y="131476"/>
                  </a:lnTo>
                  <a:lnTo>
                    <a:pt x="102989" y="194130"/>
                  </a:lnTo>
                  <a:lnTo>
                    <a:pt x="119698" y="254763"/>
                  </a:lnTo>
                  <a:lnTo>
                    <a:pt x="130099" y="305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821" y="4072536"/>
              <a:ext cx="96329" cy="170449"/>
            </a:xfrm>
            <a:custGeom>
              <a:avLst/>
              <a:gdLst/>
              <a:ahLst/>
              <a:cxnLst/>
              <a:rect l="0" t="0" r="0" b="0"/>
              <a:pathLst>
                <a:path w="96329" h="170449">
                  <a:moveTo>
                    <a:pt x="21816" y="65163"/>
                  </a:moveTo>
                  <a:lnTo>
                    <a:pt x="64508" y="62044"/>
                  </a:lnTo>
                  <a:lnTo>
                    <a:pt x="74843" y="59574"/>
                  </a:lnTo>
                  <a:lnTo>
                    <a:pt x="82904" y="54418"/>
                  </a:lnTo>
                  <a:lnTo>
                    <a:pt x="94980" y="39331"/>
                  </a:lnTo>
                  <a:lnTo>
                    <a:pt x="96328" y="31564"/>
                  </a:lnTo>
                  <a:lnTo>
                    <a:pt x="94887" y="24046"/>
                  </a:lnTo>
                  <a:lnTo>
                    <a:pt x="91587" y="16695"/>
                  </a:lnTo>
                  <a:lnTo>
                    <a:pt x="78562" y="5407"/>
                  </a:lnTo>
                  <a:lnTo>
                    <a:pt x="70175" y="759"/>
                  </a:lnTo>
                  <a:lnTo>
                    <a:pt x="62244" y="0"/>
                  </a:lnTo>
                  <a:lnTo>
                    <a:pt x="47193" y="5396"/>
                  </a:lnTo>
                  <a:lnTo>
                    <a:pt x="4340" y="41204"/>
                  </a:lnTo>
                  <a:lnTo>
                    <a:pt x="806" y="50360"/>
                  </a:lnTo>
                  <a:lnTo>
                    <a:pt x="0" y="73012"/>
                  </a:lnTo>
                  <a:lnTo>
                    <a:pt x="6123" y="106483"/>
                  </a:lnTo>
                  <a:lnTo>
                    <a:pt x="20936" y="133038"/>
                  </a:lnTo>
                  <a:lnTo>
                    <a:pt x="40142" y="155724"/>
                  </a:lnTo>
                  <a:lnTo>
                    <a:pt x="53748" y="163904"/>
                  </a:lnTo>
                  <a:lnTo>
                    <a:pt x="74458" y="17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5979" y="4072207"/>
              <a:ext cx="126343" cy="170778"/>
            </a:xfrm>
            <a:custGeom>
              <a:avLst/>
              <a:gdLst/>
              <a:ahLst/>
              <a:cxnLst/>
              <a:rect l="0" t="0" r="0" b="0"/>
              <a:pathLst>
                <a:path w="126343" h="170778">
                  <a:moveTo>
                    <a:pt x="0" y="86549"/>
                  </a:moveTo>
                  <a:lnTo>
                    <a:pt x="3119" y="129241"/>
                  </a:lnTo>
                  <a:lnTo>
                    <a:pt x="6066" y="141788"/>
                  </a:lnTo>
                  <a:lnTo>
                    <a:pt x="1030" y="99817"/>
                  </a:lnTo>
                  <a:lnTo>
                    <a:pt x="203" y="47099"/>
                  </a:lnTo>
                  <a:lnTo>
                    <a:pt x="90" y="19493"/>
                  </a:lnTo>
                  <a:lnTo>
                    <a:pt x="5909" y="10260"/>
                  </a:lnTo>
                  <a:lnTo>
                    <a:pt x="15638" y="4104"/>
                  </a:lnTo>
                  <a:lnTo>
                    <a:pt x="27973" y="0"/>
                  </a:lnTo>
                  <a:lnTo>
                    <a:pt x="38535" y="774"/>
                  </a:lnTo>
                  <a:lnTo>
                    <a:pt x="56511" y="10992"/>
                  </a:lnTo>
                  <a:lnTo>
                    <a:pt x="79785" y="30887"/>
                  </a:lnTo>
                  <a:lnTo>
                    <a:pt x="95910" y="57189"/>
                  </a:lnTo>
                  <a:lnTo>
                    <a:pt x="119116" y="118330"/>
                  </a:lnTo>
                  <a:lnTo>
                    <a:pt x="126342" y="170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42321" y="4253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84435" y="3853430"/>
              <a:ext cx="31586" cy="379026"/>
            </a:xfrm>
            <a:custGeom>
              <a:avLst/>
              <a:gdLst/>
              <a:ahLst/>
              <a:cxnLst/>
              <a:rect l="0" t="0" r="0" b="0"/>
              <a:pathLst>
                <a:path w="31586" h="379026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1170" y="172240"/>
                  </a:lnTo>
                  <a:lnTo>
                    <a:pt x="8333" y="230988"/>
                  </a:lnTo>
                  <a:lnTo>
                    <a:pt x="10095" y="293242"/>
                  </a:lnTo>
                  <a:lnTo>
                    <a:pt x="18848" y="343883"/>
                  </a:lnTo>
                  <a:lnTo>
                    <a:pt x="31585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00207" y="401135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43400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21305" y="409558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10777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68704" y="3906072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0" y="172241"/>
                  </a:lnTo>
                  <a:lnTo>
                    <a:pt x="0" y="230988"/>
                  </a:lnTo>
                  <a:lnTo>
                    <a:pt x="0" y="28765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05533" y="404294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088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73989" y="4085057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11179" y="11178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73989" y="4032414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101160" y="55141"/>
                  </a:lnTo>
                  <a:lnTo>
                    <a:pt x="79211" y="112105"/>
                  </a:lnTo>
                  <a:lnTo>
                    <a:pt x="55464" y="165297"/>
                  </a:lnTo>
                  <a:lnTo>
                    <a:pt x="35467" y="220682"/>
                  </a:lnTo>
                  <a:lnTo>
                    <a:pt x="17597" y="27368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05326" y="5189051"/>
            <a:ext cx="1513825" cy="401582"/>
            <a:chOff x="305326" y="5189051"/>
            <a:chExt cx="1513825" cy="401582"/>
          </a:xfrm>
        </p:grpSpPr>
        <p:sp>
          <p:nvSpPr>
            <p:cNvPr id="50" name="Freeform 49"/>
            <p:cNvSpPr/>
            <p:nvPr/>
          </p:nvSpPr>
          <p:spPr>
            <a:xfrm>
              <a:off x="305326" y="5313326"/>
              <a:ext cx="152494" cy="277307"/>
            </a:xfrm>
            <a:custGeom>
              <a:avLst/>
              <a:gdLst/>
              <a:ahLst/>
              <a:cxnLst/>
              <a:rect l="0" t="0" r="0" b="0"/>
              <a:pathLst>
                <a:path w="152494" h="277307">
                  <a:moveTo>
                    <a:pt x="0" y="277306"/>
                  </a:moveTo>
                  <a:lnTo>
                    <a:pt x="3119" y="234614"/>
                  </a:lnTo>
                  <a:lnTo>
                    <a:pt x="9553" y="172898"/>
                  </a:lnTo>
                  <a:lnTo>
                    <a:pt x="10336" y="110756"/>
                  </a:lnTo>
                  <a:lnTo>
                    <a:pt x="10490" y="53074"/>
                  </a:lnTo>
                  <a:lnTo>
                    <a:pt x="11673" y="47099"/>
                  </a:lnTo>
                  <a:lnTo>
                    <a:pt x="13631" y="46626"/>
                  </a:lnTo>
                  <a:lnTo>
                    <a:pt x="18926" y="55458"/>
                  </a:lnTo>
                  <a:lnTo>
                    <a:pt x="45314" y="116831"/>
                  </a:lnTo>
                  <a:lnTo>
                    <a:pt x="51266" y="124699"/>
                  </a:lnTo>
                  <a:lnTo>
                    <a:pt x="57574" y="126435"/>
                  </a:lnTo>
                  <a:lnTo>
                    <a:pt x="64119" y="124083"/>
                  </a:lnTo>
                  <a:lnTo>
                    <a:pt x="84509" y="104005"/>
                  </a:lnTo>
                  <a:lnTo>
                    <a:pt x="102249" y="75829"/>
                  </a:lnTo>
                  <a:lnTo>
                    <a:pt x="126075" y="13967"/>
                  </a:lnTo>
                  <a:lnTo>
                    <a:pt x="129674" y="3481"/>
                  </a:lnTo>
                  <a:lnTo>
                    <a:pt x="133242" y="0"/>
                  </a:lnTo>
                  <a:lnTo>
                    <a:pt x="136791" y="1188"/>
                  </a:lnTo>
                  <a:lnTo>
                    <a:pt x="140327" y="5490"/>
                  </a:lnTo>
                  <a:lnTo>
                    <a:pt x="141515" y="11867"/>
                  </a:lnTo>
                  <a:lnTo>
                    <a:pt x="137713" y="62890"/>
                  </a:lnTo>
                  <a:lnTo>
                    <a:pt x="137037" y="123731"/>
                  </a:lnTo>
                  <a:lnTo>
                    <a:pt x="140023" y="182023"/>
                  </a:lnTo>
                  <a:lnTo>
                    <a:pt x="152493" y="243095"/>
                  </a:lnTo>
                  <a:lnTo>
                    <a:pt x="147399" y="277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9677" y="5443233"/>
              <a:ext cx="92562" cy="113077"/>
            </a:xfrm>
            <a:custGeom>
              <a:avLst/>
              <a:gdLst/>
              <a:ahLst/>
              <a:cxnLst/>
              <a:rect l="0" t="0" r="0" b="0"/>
              <a:pathLst>
                <a:path w="92562" h="113077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25424" y="113076"/>
                  </a:lnTo>
                  <a:lnTo>
                    <a:pt x="33765" y="112819"/>
                  </a:lnTo>
                  <a:lnTo>
                    <a:pt x="51221" y="106294"/>
                  </a:lnTo>
                  <a:lnTo>
                    <a:pt x="66779" y="95595"/>
                  </a:lnTo>
                  <a:lnTo>
                    <a:pt x="78373" y="79921"/>
                  </a:lnTo>
                  <a:lnTo>
                    <a:pt x="86255" y="60087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5937" y="5295834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72241"/>
                  </a:lnTo>
                  <a:lnTo>
                    <a:pt x="0" y="22474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2184" y="5285306"/>
              <a:ext cx="10096" cy="273741"/>
            </a:xfrm>
            <a:custGeom>
              <a:avLst/>
              <a:gdLst/>
              <a:ahLst/>
              <a:cxnLst/>
              <a:rect l="0" t="0" r="0" b="0"/>
              <a:pathLst>
                <a:path w="10096" h="273741">
                  <a:moveTo>
                    <a:pt x="10095" y="0"/>
                  </a:moveTo>
                  <a:lnTo>
                    <a:pt x="1762" y="37477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9462" y="208419"/>
                  </a:lnTo>
                  <a:lnTo>
                    <a:pt x="9908" y="245807"/>
                  </a:lnTo>
                  <a:lnTo>
                    <a:pt x="10095" y="273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9637" y="541164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5979" y="5495875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55565" y="5411647"/>
              <a:ext cx="116350" cy="133151"/>
            </a:xfrm>
            <a:custGeom>
              <a:avLst/>
              <a:gdLst/>
              <a:ahLst/>
              <a:cxnLst/>
              <a:rect l="0" t="0" r="0" b="0"/>
              <a:pathLst>
                <a:path w="116350" h="133151">
                  <a:moveTo>
                    <a:pt x="60455" y="0"/>
                  </a:moveTo>
                  <a:lnTo>
                    <a:pt x="36409" y="17981"/>
                  </a:lnTo>
                  <a:lnTo>
                    <a:pt x="16156" y="44323"/>
                  </a:lnTo>
                  <a:lnTo>
                    <a:pt x="3396" y="75524"/>
                  </a:lnTo>
                  <a:lnTo>
                    <a:pt x="0" y="100637"/>
                  </a:lnTo>
                  <a:lnTo>
                    <a:pt x="2605" y="110375"/>
                  </a:lnTo>
                  <a:lnTo>
                    <a:pt x="7850" y="118037"/>
                  </a:lnTo>
                  <a:lnTo>
                    <a:pt x="14857" y="124315"/>
                  </a:lnTo>
                  <a:lnTo>
                    <a:pt x="35120" y="131290"/>
                  </a:lnTo>
                  <a:lnTo>
                    <a:pt x="47075" y="133150"/>
                  </a:lnTo>
                  <a:lnTo>
                    <a:pt x="66597" y="128978"/>
                  </a:lnTo>
                  <a:lnTo>
                    <a:pt x="98193" y="107236"/>
                  </a:lnTo>
                  <a:lnTo>
                    <a:pt x="114271" y="81687"/>
                  </a:lnTo>
                  <a:lnTo>
                    <a:pt x="116349" y="62042"/>
                  </a:lnTo>
                  <a:lnTo>
                    <a:pt x="11309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10852" y="5189051"/>
              <a:ext cx="94682" cy="348939"/>
            </a:xfrm>
            <a:custGeom>
              <a:avLst/>
              <a:gdLst/>
              <a:ahLst/>
              <a:cxnLst/>
              <a:rect l="0" t="0" r="0" b="0"/>
              <a:pathLst>
                <a:path w="94682" h="348939">
                  <a:moveTo>
                    <a:pt x="31510" y="348938"/>
                  </a:moveTo>
                  <a:lnTo>
                    <a:pt x="22445" y="290321"/>
                  </a:lnTo>
                  <a:lnTo>
                    <a:pt x="9722" y="233724"/>
                  </a:lnTo>
                  <a:lnTo>
                    <a:pt x="1860" y="185540"/>
                  </a:lnTo>
                  <a:lnTo>
                    <a:pt x="307" y="130962"/>
                  </a:lnTo>
                  <a:lnTo>
                    <a:pt x="0" y="75121"/>
                  </a:lnTo>
                  <a:lnTo>
                    <a:pt x="5529" y="24619"/>
                  </a:lnTo>
                  <a:lnTo>
                    <a:pt x="10680" y="15742"/>
                  </a:lnTo>
                  <a:lnTo>
                    <a:pt x="25762" y="2760"/>
                  </a:lnTo>
                  <a:lnTo>
                    <a:pt x="34697" y="0"/>
                  </a:lnTo>
                  <a:lnTo>
                    <a:pt x="94681" y="1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79191" y="5306362"/>
              <a:ext cx="94758" cy="42116"/>
            </a:xfrm>
            <a:custGeom>
              <a:avLst/>
              <a:gdLst/>
              <a:ahLst/>
              <a:cxnLst/>
              <a:rect l="0" t="0" r="0" b="0"/>
              <a:pathLst>
                <a:path w="94758" h="42116">
                  <a:moveTo>
                    <a:pt x="94757" y="0"/>
                  </a:moveTo>
                  <a:lnTo>
                    <a:pt x="59859" y="29309"/>
                  </a:lnTo>
                  <a:lnTo>
                    <a:pt x="37523" y="3642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12829" y="5201077"/>
              <a:ext cx="306322" cy="335751"/>
            </a:xfrm>
            <a:custGeom>
              <a:avLst/>
              <a:gdLst/>
              <a:ahLst/>
              <a:cxnLst/>
              <a:rect l="0" t="0" r="0" b="0"/>
              <a:pathLst>
                <a:path w="306322" h="335751">
                  <a:moveTo>
                    <a:pt x="150673" y="10529"/>
                  </a:moveTo>
                  <a:lnTo>
                    <a:pt x="107981" y="13648"/>
                  </a:lnTo>
                  <a:lnTo>
                    <a:pt x="76803" y="25101"/>
                  </a:lnTo>
                  <a:lnTo>
                    <a:pt x="40415" y="49932"/>
                  </a:lnTo>
                  <a:lnTo>
                    <a:pt x="23508" y="76016"/>
                  </a:lnTo>
                  <a:lnTo>
                    <a:pt x="0" y="137075"/>
                  </a:lnTo>
                  <a:lnTo>
                    <a:pt x="484" y="174106"/>
                  </a:lnTo>
                  <a:lnTo>
                    <a:pt x="12298" y="227371"/>
                  </a:lnTo>
                  <a:lnTo>
                    <a:pt x="37016" y="283709"/>
                  </a:lnTo>
                  <a:lnTo>
                    <a:pt x="51026" y="298839"/>
                  </a:lnTo>
                  <a:lnTo>
                    <a:pt x="92707" y="328086"/>
                  </a:lnTo>
                  <a:lnTo>
                    <a:pt x="155330" y="335750"/>
                  </a:lnTo>
                  <a:lnTo>
                    <a:pt x="191048" y="330979"/>
                  </a:lnTo>
                  <a:lnTo>
                    <a:pt x="223857" y="316567"/>
                  </a:lnTo>
                  <a:lnTo>
                    <a:pt x="250216" y="297479"/>
                  </a:lnTo>
                  <a:lnTo>
                    <a:pt x="278914" y="261663"/>
                  </a:lnTo>
                  <a:lnTo>
                    <a:pt x="300907" y="210366"/>
                  </a:lnTo>
                  <a:lnTo>
                    <a:pt x="306321" y="173335"/>
                  </a:lnTo>
                  <a:lnTo>
                    <a:pt x="299745" y="127306"/>
                  </a:lnTo>
                  <a:lnTo>
                    <a:pt x="289339" y="96212"/>
                  </a:lnTo>
                  <a:lnTo>
                    <a:pt x="270788" y="71662"/>
                  </a:lnTo>
                  <a:lnTo>
                    <a:pt x="211284" y="24263"/>
                  </a:lnTo>
                  <a:lnTo>
                    <a:pt x="160865" y="5102"/>
                  </a:lnTo>
                  <a:lnTo>
                    <a:pt x="1190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2600539" y="84227"/>
            <a:ext cx="105278" cy="6201287"/>
          </a:xfrm>
          <a:custGeom>
            <a:avLst/>
            <a:gdLst/>
            <a:ahLst/>
            <a:cxnLst/>
            <a:rect l="0" t="0" r="0" b="0"/>
            <a:pathLst>
              <a:path w="105278" h="6201287">
                <a:moveTo>
                  <a:pt x="31585" y="0"/>
                </a:moveTo>
                <a:lnTo>
                  <a:pt x="14796" y="55045"/>
                </a:lnTo>
                <a:lnTo>
                  <a:pt x="5501" y="114513"/>
                </a:lnTo>
                <a:lnTo>
                  <a:pt x="1086" y="173312"/>
                </a:lnTo>
                <a:lnTo>
                  <a:pt x="214" y="231200"/>
                </a:lnTo>
                <a:lnTo>
                  <a:pt x="42" y="293284"/>
                </a:lnTo>
                <a:lnTo>
                  <a:pt x="12" y="344523"/>
                </a:lnTo>
                <a:lnTo>
                  <a:pt x="3" y="396749"/>
                </a:lnTo>
                <a:lnTo>
                  <a:pt x="0" y="449268"/>
                </a:lnTo>
                <a:lnTo>
                  <a:pt x="0" y="507463"/>
                </a:lnTo>
                <a:lnTo>
                  <a:pt x="5589" y="563571"/>
                </a:lnTo>
                <a:lnTo>
                  <a:pt x="9064" y="622829"/>
                </a:lnTo>
                <a:lnTo>
                  <a:pt x="16305" y="680519"/>
                </a:lnTo>
                <a:lnTo>
                  <a:pt x="15135" y="725710"/>
                </a:lnTo>
                <a:lnTo>
                  <a:pt x="19887" y="785199"/>
                </a:lnTo>
                <a:lnTo>
                  <a:pt x="26299" y="838495"/>
                </a:lnTo>
                <a:lnTo>
                  <a:pt x="29236" y="879983"/>
                </a:lnTo>
                <a:lnTo>
                  <a:pt x="30541" y="924548"/>
                </a:lnTo>
                <a:lnTo>
                  <a:pt x="31121" y="967751"/>
                </a:lnTo>
                <a:lnTo>
                  <a:pt x="31379" y="1013469"/>
                </a:lnTo>
                <a:lnTo>
                  <a:pt x="34643" y="1072767"/>
                </a:lnTo>
                <a:lnTo>
                  <a:pt x="43020" y="1125042"/>
                </a:lnTo>
                <a:lnTo>
                  <a:pt x="48365" y="1169164"/>
                </a:lnTo>
                <a:lnTo>
                  <a:pt x="50741" y="1216069"/>
                </a:lnTo>
                <a:lnTo>
                  <a:pt x="54917" y="1261093"/>
                </a:lnTo>
                <a:lnTo>
                  <a:pt x="60725" y="1319662"/>
                </a:lnTo>
                <a:lnTo>
                  <a:pt x="62446" y="1376011"/>
                </a:lnTo>
                <a:lnTo>
                  <a:pt x="62956" y="1435211"/>
                </a:lnTo>
                <a:lnTo>
                  <a:pt x="63107" y="1491746"/>
                </a:lnTo>
                <a:lnTo>
                  <a:pt x="66271" y="1551001"/>
                </a:lnTo>
                <a:lnTo>
                  <a:pt x="72232" y="1612944"/>
                </a:lnTo>
                <a:lnTo>
                  <a:pt x="80645" y="1673750"/>
                </a:lnTo>
                <a:lnTo>
                  <a:pt x="84336" y="1734260"/>
                </a:lnTo>
                <a:lnTo>
                  <a:pt x="91149" y="1783384"/>
                </a:lnTo>
                <a:lnTo>
                  <a:pt x="94043" y="1841905"/>
                </a:lnTo>
                <a:lnTo>
                  <a:pt x="94615" y="1898525"/>
                </a:lnTo>
                <a:lnTo>
                  <a:pt x="94728" y="1954769"/>
                </a:lnTo>
                <a:lnTo>
                  <a:pt x="94750" y="2010939"/>
                </a:lnTo>
                <a:lnTo>
                  <a:pt x="94755" y="2067095"/>
                </a:lnTo>
                <a:lnTo>
                  <a:pt x="94756" y="2130483"/>
                </a:lnTo>
                <a:lnTo>
                  <a:pt x="94756" y="2189278"/>
                </a:lnTo>
                <a:lnTo>
                  <a:pt x="94756" y="2245951"/>
                </a:lnTo>
                <a:lnTo>
                  <a:pt x="94756" y="2309442"/>
                </a:lnTo>
                <a:lnTo>
                  <a:pt x="94756" y="2371377"/>
                </a:lnTo>
                <a:lnTo>
                  <a:pt x="100345" y="2434000"/>
                </a:lnTo>
                <a:lnTo>
                  <a:pt x="104309" y="2491430"/>
                </a:lnTo>
                <a:lnTo>
                  <a:pt x="105092" y="2550954"/>
                </a:lnTo>
                <a:lnTo>
                  <a:pt x="105246" y="2613102"/>
                </a:lnTo>
                <a:lnTo>
                  <a:pt x="105277" y="2671608"/>
                </a:lnTo>
                <a:lnTo>
                  <a:pt x="101773" y="2719993"/>
                </a:lnTo>
                <a:lnTo>
                  <a:pt x="77165" y="2778856"/>
                </a:lnTo>
                <a:lnTo>
                  <a:pt x="65935" y="2835544"/>
                </a:lnTo>
                <a:lnTo>
                  <a:pt x="62547" y="2890632"/>
                </a:lnTo>
                <a:lnTo>
                  <a:pt x="54177" y="2952949"/>
                </a:lnTo>
                <a:lnTo>
                  <a:pt x="52945" y="3007930"/>
                </a:lnTo>
                <a:lnTo>
                  <a:pt x="52702" y="3063850"/>
                </a:lnTo>
                <a:lnTo>
                  <a:pt x="52660" y="3115283"/>
                </a:lnTo>
                <a:lnTo>
                  <a:pt x="52647" y="3173026"/>
                </a:lnTo>
                <a:lnTo>
                  <a:pt x="49524" y="3222890"/>
                </a:lnTo>
                <a:lnTo>
                  <a:pt x="44309" y="3271591"/>
                </a:lnTo>
                <a:lnTo>
                  <a:pt x="42547" y="3329968"/>
                </a:lnTo>
                <a:lnTo>
                  <a:pt x="42242" y="3378056"/>
                </a:lnTo>
                <a:lnTo>
                  <a:pt x="34903" y="3439472"/>
                </a:lnTo>
                <a:lnTo>
                  <a:pt x="32568" y="3488361"/>
                </a:lnTo>
                <a:lnTo>
                  <a:pt x="31779" y="3547395"/>
                </a:lnTo>
                <a:lnTo>
                  <a:pt x="31623" y="3604116"/>
                </a:lnTo>
                <a:lnTo>
                  <a:pt x="31592" y="3660380"/>
                </a:lnTo>
                <a:lnTo>
                  <a:pt x="31586" y="3716555"/>
                </a:lnTo>
                <a:lnTo>
                  <a:pt x="24350" y="3779514"/>
                </a:lnTo>
                <a:lnTo>
                  <a:pt x="21707" y="3833024"/>
                </a:lnTo>
                <a:lnTo>
                  <a:pt x="21185" y="3888654"/>
                </a:lnTo>
                <a:lnTo>
                  <a:pt x="21095" y="3947445"/>
                </a:lnTo>
                <a:lnTo>
                  <a:pt x="21068" y="3999960"/>
                </a:lnTo>
                <a:lnTo>
                  <a:pt x="28294" y="4059626"/>
                </a:lnTo>
                <a:lnTo>
                  <a:pt x="30610" y="4105859"/>
                </a:lnTo>
                <a:lnTo>
                  <a:pt x="30126" y="4165180"/>
                </a:lnTo>
                <a:lnTo>
                  <a:pt x="23195" y="4222157"/>
                </a:lnTo>
                <a:lnTo>
                  <a:pt x="21690" y="4273469"/>
                </a:lnTo>
                <a:lnTo>
                  <a:pt x="21338" y="4317365"/>
                </a:lnTo>
                <a:lnTo>
                  <a:pt x="21182" y="4364170"/>
                </a:lnTo>
                <a:lnTo>
                  <a:pt x="15504" y="4419792"/>
                </a:lnTo>
                <a:lnTo>
                  <a:pt x="12002" y="4482676"/>
                </a:lnTo>
                <a:lnTo>
                  <a:pt x="11183" y="4529278"/>
                </a:lnTo>
                <a:lnTo>
                  <a:pt x="10819" y="4576117"/>
                </a:lnTo>
                <a:lnTo>
                  <a:pt x="10614" y="4639608"/>
                </a:lnTo>
                <a:lnTo>
                  <a:pt x="7425" y="4701050"/>
                </a:lnTo>
                <a:lnTo>
                  <a:pt x="1466" y="4752917"/>
                </a:lnTo>
                <a:lnTo>
                  <a:pt x="289" y="4811732"/>
                </a:lnTo>
                <a:lnTo>
                  <a:pt x="1255" y="4870727"/>
                </a:lnTo>
                <a:lnTo>
                  <a:pt x="7260" y="4917193"/>
                </a:lnTo>
                <a:lnTo>
                  <a:pt x="9560" y="4979574"/>
                </a:lnTo>
                <a:lnTo>
                  <a:pt x="9071" y="5043030"/>
                </a:lnTo>
                <a:lnTo>
                  <a:pt x="4811" y="5085212"/>
                </a:lnTo>
                <a:lnTo>
                  <a:pt x="2138" y="5130475"/>
                </a:lnTo>
                <a:lnTo>
                  <a:pt x="2120" y="5176718"/>
                </a:lnTo>
                <a:lnTo>
                  <a:pt x="6011" y="5220667"/>
                </a:lnTo>
                <a:lnTo>
                  <a:pt x="8520" y="5263597"/>
                </a:lnTo>
                <a:lnTo>
                  <a:pt x="9933" y="5324107"/>
                </a:lnTo>
                <a:lnTo>
                  <a:pt x="10352" y="5382201"/>
                </a:lnTo>
                <a:lnTo>
                  <a:pt x="10476" y="5440748"/>
                </a:lnTo>
                <a:lnTo>
                  <a:pt x="10512" y="5495140"/>
                </a:lnTo>
                <a:lnTo>
                  <a:pt x="10523" y="5548301"/>
                </a:lnTo>
                <a:lnTo>
                  <a:pt x="10527" y="5597977"/>
                </a:lnTo>
                <a:lnTo>
                  <a:pt x="4938" y="5656684"/>
                </a:lnTo>
                <a:lnTo>
                  <a:pt x="2145" y="5713341"/>
                </a:lnTo>
                <a:lnTo>
                  <a:pt x="8525" y="5769593"/>
                </a:lnTo>
                <a:lnTo>
                  <a:pt x="10132" y="5825764"/>
                </a:lnTo>
                <a:lnTo>
                  <a:pt x="10450" y="5881920"/>
                </a:lnTo>
                <a:lnTo>
                  <a:pt x="10513" y="5938073"/>
                </a:lnTo>
                <a:lnTo>
                  <a:pt x="10525" y="5994225"/>
                </a:lnTo>
                <a:lnTo>
                  <a:pt x="3292" y="6050378"/>
                </a:lnTo>
                <a:lnTo>
                  <a:pt x="650" y="6109649"/>
                </a:lnTo>
                <a:lnTo>
                  <a:pt x="5717" y="6166157"/>
                </a:lnTo>
                <a:lnTo>
                  <a:pt x="10528" y="62012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42113" y="568538"/>
            <a:ext cx="9401950" cy="263214"/>
          </a:xfrm>
          <a:custGeom>
            <a:avLst/>
            <a:gdLst/>
            <a:ahLst/>
            <a:cxnLst/>
            <a:rect l="0" t="0" r="0" b="0"/>
            <a:pathLst>
              <a:path w="9401950" h="263214">
                <a:moveTo>
                  <a:pt x="0" y="263213"/>
                </a:moveTo>
                <a:lnTo>
                  <a:pt x="17981" y="247572"/>
                </a:lnTo>
                <a:lnTo>
                  <a:pt x="69742" y="228369"/>
                </a:lnTo>
                <a:lnTo>
                  <a:pt x="123438" y="215299"/>
                </a:lnTo>
                <a:lnTo>
                  <a:pt x="182224" y="211504"/>
                </a:lnTo>
                <a:lnTo>
                  <a:pt x="238636" y="205166"/>
                </a:lnTo>
                <a:lnTo>
                  <a:pt x="293150" y="201054"/>
                </a:lnTo>
                <a:lnTo>
                  <a:pt x="355911" y="200242"/>
                </a:lnTo>
                <a:lnTo>
                  <a:pt x="413715" y="200081"/>
                </a:lnTo>
                <a:lnTo>
                  <a:pt x="471363" y="200050"/>
                </a:lnTo>
                <a:lnTo>
                  <a:pt x="534743" y="200043"/>
                </a:lnTo>
                <a:lnTo>
                  <a:pt x="581532" y="200042"/>
                </a:lnTo>
                <a:lnTo>
                  <a:pt x="632441" y="200042"/>
                </a:lnTo>
                <a:lnTo>
                  <a:pt x="684569" y="200042"/>
                </a:lnTo>
                <a:lnTo>
                  <a:pt x="740179" y="196922"/>
                </a:lnTo>
                <a:lnTo>
                  <a:pt x="801110" y="191709"/>
                </a:lnTo>
                <a:lnTo>
                  <a:pt x="860497" y="190164"/>
                </a:lnTo>
                <a:lnTo>
                  <a:pt x="918258" y="189706"/>
                </a:lnTo>
                <a:lnTo>
                  <a:pt x="979826" y="189570"/>
                </a:lnTo>
                <a:lnTo>
                  <a:pt x="1042522" y="186411"/>
                </a:lnTo>
                <a:lnTo>
                  <a:pt x="1105552" y="181185"/>
                </a:lnTo>
                <a:lnTo>
                  <a:pt x="1168681" y="179637"/>
                </a:lnTo>
                <a:lnTo>
                  <a:pt x="1231840" y="179178"/>
                </a:lnTo>
                <a:lnTo>
                  <a:pt x="1275121" y="179071"/>
                </a:lnTo>
                <a:lnTo>
                  <a:pt x="1321653" y="179023"/>
                </a:lnTo>
                <a:lnTo>
                  <a:pt x="1371531" y="173407"/>
                </a:lnTo>
                <a:lnTo>
                  <a:pt x="1430571" y="169434"/>
                </a:lnTo>
                <a:lnTo>
                  <a:pt x="1488421" y="168746"/>
                </a:lnTo>
                <a:lnTo>
                  <a:pt x="1533436" y="168585"/>
                </a:lnTo>
                <a:lnTo>
                  <a:pt x="1577620" y="168514"/>
                </a:lnTo>
                <a:lnTo>
                  <a:pt x="1620653" y="168482"/>
                </a:lnTo>
                <a:lnTo>
                  <a:pt x="1682003" y="168464"/>
                </a:lnTo>
                <a:lnTo>
                  <a:pt x="1742720" y="165338"/>
                </a:lnTo>
                <a:lnTo>
                  <a:pt x="1794444" y="159392"/>
                </a:lnTo>
                <a:lnTo>
                  <a:pt x="1853231" y="158217"/>
                </a:lnTo>
                <a:lnTo>
                  <a:pt x="1912221" y="156844"/>
                </a:lnTo>
                <a:lnTo>
                  <a:pt x="1969086" y="149612"/>
                </a:lnTo>
                <a:lnTo>
                  <a:pt x="2020378" y="148055"/>
                </a:lnTo>
                <a:lnTo>
                  <a:pt x="2064270" y="147691"/>
                </a:lnTo>
                <a:lnTo>
                  <a:pt x="2111073" y="147529"/>
                </a:lnTo>
                <a:lnTo>
                  <a:pt x="2166694" y="147438"/>
                </a:lnTo>
                <a:lnTo>
                  <a:pt x="2229577" y="147411"/>
                </a:lnTo>
                <a:lnTo>
                  <a:pt x="2291736" y="140166"/>
                </a:lnTo>
                <a:lnTo>
                  <a:pt x="2337337" y="137847"/>
                </a:lnTo>
                <a:lnTo>
                  <a:pt x="2378665" y="137305"/>
                </a:lnTo>
                <a:lnTo>
                  <a:pt x="2424330" y="137064"/>
                </a:lnTo>
                <a:lnTo>
                  <a:pt x="2483598" y="133808"/>
                </a:lnTo>
                <a:lnTo>
                  <a:pt x="2540655" y="127817"/>
                </a:lnTo>
                <a:lnTo>
                  <a:pt x="2599693" y="126779"/>
                </a:lnTo>
                <a:lnTo>
                  <a:pt x="2652281" y="126472"/>
                </a:lnTo>
                <a:lnTo>
                  <a:pt x="2704737" y="119132"/>
                </a:lnTo>
                <a:lnTo>
                  <a:pt x="2748656" y="116797"/>
                </a:lnTo>
                <a:lnTo>
                  <a:pt x="2810802" y="116105"/>
                </a:lnTo>
                <a:lnTo>
                  <a:pt x="2871850" y="115900"/>
                </a:lnTo>
                <a:lnTo>
                  <a:pt x="2924123" y="115839"/>
                </a:lnTo>
                <a:lnTo>
                  <a:pt x="2986405" y="115821"/>
                </a:lnTo>
                <a:lnTo>
                  <a:pt x="3038394" y="115816"/>
                </a:lnTo>
                <a:lnTo>
                  <a:pt x="3094872" y="115815"/>
                </a:lnTo>
                <a:lnTo>
                  <a:pt x="3145791" y="115814"/>
                </a:lnTo>
                <a:lnTo>
                  <a:pt x="3188364" y="115814"/>
                </a:lnTo>
                <a:lnTo>
                  <a:pt x="3231462" y="115814"/>
                </a:lnTo>
                <a:lnTo>
                  <a:pt x="3274014" y="115814"/>
                </a:lnTo>
                <a:lnTo>
                  <a:pt x="3337431" y="115814"/>
                </a:lnTo>
                <a:lnTo>
                  <a:pt x="3379602" y="115814"/>
                </a:lnTo>
                <a:lnTo>
                  <a:pt x="3424861" y="115814"/>
                </a:lnTo>
                <a:lnTo>
                  <a:pt x="3471103" y="115814"/>
                </a:lnTo>
                <a:lnTo>
                  <a:pt x="3515051" y="115814"/>
                </a:lnTo>
                <a:lnTo>
                  <a:pt x="3557980" y="115814"/>
                </a:lnTo>
                <a:lnTo>
                  <a:pt x="3615371" y="115814"/>
                </a:lnTo>
                <a:lnTo>
                  <a:pt x="3671096" y="110225"/>
                </a:lnTo>
                <a:lnTo>
                  <a:pt x="3721807" y="106749"/>
                </a:lnTo>
                <a:lnTo>
                  <a:pt x="3781286" y="105719"/>
                </a:lnTo>
                <a:lnTo>
                  <a:pt x="3825655" y="105478"/>
                </a:lnTo>
                <a:lnTo>
                  <a:pt x="3884195" y="102223"/>
                </a:lnTo>
                <a:lnTo>
                  <a:pt x="3936246" y="96969"/>
                </a:lnTo>
                <a:lnTo>
                  <a:pt x="3979145" y="95740"/>
                </a:lnTo>
                <a:lnTo>
                  <a:pt x="4021608" y="95194"/>
                </a:lnTo>
                <a:lnTo>
                  <a:pt x="4084975" y="94886"/>
                </a:lnTo>
                <a:lnTo>
                  <a:pt x="4148204" y="94795"/>
                </a:lnTo>
                <a:lnTo>
                  <a:pt x="4200214" y="94768"/>
                </a:lnTo>
                <a:lnTo>
                  <a:pt x="4256438" y="94760"/>
                </a:lnTo>
                <a:lnTo>
                  <a:pt x="4317551" y="94758"/>
                </a:lnTo>
                <a:lnTo>
                  <a:pt x="4368934" y="89168"/>
                </a:lnTo>
                <a:lnTo>
                  <a:pt x="4424973" y="85692"/>
                </a:lnTo>
                <a:lnTo>
                  <a:pt x="4468538" y="84879"/>
                </a:lnTo>
                <a:lnTo>
                  <a:pt x="4514026" y="84517"/>
                </a:lnTo>
                <a:lnTo>
                  <a:pt x="4575588" y="83144"/>
                </a:lnTo>
                <a:lnTo>
                  <a:pt x="4638967" y="75912"/>
                </a:lnTo>
                <a:lnTo>
                  <a:pt x="4691376" y="74355"/>
                </a:lnTo>
                <a:lnTo>
                  <a:pt x="4745899" y="73894"/>
                </a:lnTo>
                <a:lnTo>
                  <a:pt x="4790546" y="73786"/>
                </a:lnTo>
                <a:lnTo>
                  <a:pt x="4837685" y="73738"/>
                </a:lnTo>
                <a:lnTo>
                  <a:pt x="4885932" y="73717"/>
                </a:lnTo>
                <a:lnTo>
                  <a:pt x="4946655" y="70585"/>
                </a:lnTo>
                <a:lnTo>
                  <a:pt x="4999352" y="65368"/>
                </a:lnTo>
                <a:lnTo>
                  <a:pt x="5042402" y="62978"/>
                </a:lnTo>
                <a:lnTo>
                  <a:pt x="5103760" y="56225"/>
                </a:lnTo>
                <a:lnTo>
                  <a:pt x="5152616" y="53704"/>
                </a:lnTo>
                <a:lnTo>
                  <a:pt x="5200237" y="52957"/>
                </a:lnTo>
                <a:lnTo>
                  <a:pt x="5259971" y="51566"/>
                </a:lnTo>
                <a:lnTo>
                  <a:pt x="5317087" y="44328"/>
                </a:lnTo>
                <a:lnTo>
                  <a:pt x="5373082" y="42552"/>
                </a:lnTo>
                <a:lnTo>
                  <a:pt x="5425478" y="34965"/>
                </a:lnTo>
                <a:lnTo>
                  <a:pt x="5483466" y="31417"/>
                </a:lnTo>
                <a:lnTo>
                  <a:pt x="5535353" y="24647"/>
                </a:lnTo>
                <a:lnTo>
                  <a:pt x="5597520" y="20951"/>
                </a:lnTo>
                <a:lnTo>
                  <a:pt x="5650645" y="14137"/>
                </a:lnTo>
                <a:lnTo>
                  <a:pt x="5713179" y="11598"/>
                </a:lnTo>
                <a:lnTo>
                  <a:pt x="5762904" y="10846"/>
                </a:lnTo>
                <a:lnTo>
                  <a:pt x="5821626" y="10591"/>
                </a:lnTo>
                <a:lnTo>
                  <a:pt x="5876665" y="10547"/>
                </a:lnTo>
                <a:lnTo>
                  <a:pt x="5924818" y="10537"/>
                </a:lnTo>
                <a:lnTo>
                  <a:pt x="5973516" y="10533"/>
                </a:lnTo>
                <a:lnTo>
                  <a:pt x="6030203" y="10530"/>
                </a:lnTo>
                <a:lnTo>
                  <a:pt x="6092449" y="3293"/>
                </a:lnTo>
                <a:lnTo>
                  <a:pt x="6144991" y="976"/>
                </a:lnTo>
                <a:lnTo>
                  <a:pt x="6207872" y="290"/>
                </a:lnTo>
                <a:lnTo>
                  <a:pt x="6257700" y="86"/>
                </a:lnTo>
                <a:lnTo>
                  <a:pt x="6316458" y="17"/>
                </a:lnTo>
                <a:lnTo>
                  <a:pt x="6373124" y="4"/>
                </a:lnTo>
                <a:lnTo>
                  <a:pt x="6436614" y="1"/>
                </a:lnTo>
                <a:lnTo>
                  <a:pt x="6495429" y="1"/>
                </a:lnTo>
                <a:lnTo>
                  <a:pt x="6557695" y="0"/>
                </a:lnTo>
                <a:lnTo>
                  <a:pt x="6617915" y="0"/>
                </a:lnTo>
                <a:lnTo>
                  <a:pt x="6677989" y="0"/>
                </a:lnTo>
                <a:lnTo>
                  <a:pt x="6740246" y="0"/>
                </a:lnTo>
                <a:lnTo>
                  <a:pt x="6797604" y="0"/>
                </a:lnTo>
                <a:lnTo>
                  <a:pt x="6857113" y="0"/>
                </a:lnTo>
                <a:lnTo>
                  <a:pt x="6919258" y="0"/>
                </a:lnTo>
                <a:lnTo>
                  <a:pt x="6977763" y="0"/>
                </a:lnTo>
                <a:lnTo>
                  <a:pt x="7026149" y="0"/>
                </a:lnTo>
                <a:lnTo>
                  <a:pt x="7088132" y="0"/>
                </a:lnTo>
                <a:lnTo>
                  <a:pt x="7150765" y="0"/>
                </a:lnTo>
                <a:lnTo>
                  <a:pt x="7199590" y="0"/>
                </a:lnTo>
                <a:lnTo>
                  <a:pt x="7261255" y="7236"/>
                </a:lnTo>
                <a:lnTo>
                  <a:pt x="7310187" y="9553"/>
                </a:lnTo>
                <a:lnTo>
                  <a:pt x="7372356" y="10336"/>
                </a:lnTo>
                <a:lnTo>
                  <a:pt x="7423304" y="10472"/>
                </a:lnTo>
                <a:lnTo>
                  <a:pt x="7472326" y="10512"/>
                </a:lnTo>
                <a:lnTo>
                  <a:pt x="7519606" y="10524"/>
                </a:lnTo>
                <a:lnTo>
                  <a:pt x="7570659" y="10527"/>
                </a:lnTo>
                <a:lnTo>
                  <a:pt x="7622831" y="10528"/>
                </a:lnTo>
                <a:lnTo>
                  <a:pt x="7672215" y="10529"/>
                </a:lnTo>
                <a:lnTo>
                  <a:pt x="7719602" y="10529"/>
                </a:lnTo>
                <a:lnTo>
                  <a:pt x="7770687" y="10529"/>
                </a:lnTo>
                <a:lnTo>
                  <a:pt x="7822868" y="10529"/>
                </a:lnTo>
                <a:lnTo>
                  <a:pt x="7875375" y="10529"/>
                </a:lnTo>
                <a:lnTo>
                  <a:pt x="7927977" y="10529"/>
                </a:lnTo>
                <a:lnTo>
                  <a:pt x="7980607" y="10529"/>
                </a:lnTo>
                <a:lnTo>
                  <a:pt x="8033246" y="10529"/>
                </a:lnTo>
                <a:lnTo>
                  <a:pt x="8085887" y="10529"/>
                </a:lnTo>
                <a:lnTo>
                  <a:pt x="8138529" y="10529"/>
                </a:lnTo>
                <a:lnTo>
                  <a:pt x="8191172" y="10529"/>
                </a:lnTo>
                <a:lnTo>
                  <a:pt x="8243814" y="10529"/>
                </a:lnTo>
                <a:lnTo>
                  <a:pt x="8296457" y="10529"/>
                </a:lnTo>
                <a:lnTo>
                  <a:pt x="8349099" y="10529"/>
                </a:lnTo>
                <a:lnTo>
                  <a:pt x="8401742" y="10529"/>
                </a:lnTo>
                <a:lnTo>
                  <a:pt x="8457504" y="10529"/>
                </a:lnTo>
                <a:lnTo>
                  <a:pt x="8515360" y="10529"/>
                </a:lnTo>
                <a:lnTo>
                  <a:pt x="8569548" y="10529"/>
                </a:lnTo>
                <a:lnTo>
                  <a:pt x="8625767" y="10529"/>
                </a:lnTo>
                <a:lnTo>
                  <a:pt x="8683759" y="10529"/>
                </a:lnTo>
                <a:lnTo>
                  <a:pt x="8737986" y="10529"/>
                </a:lnTo>
                <a:lnTo>
                  <a:pt x="8791098" y="10529"/>
                </a:lnTo>
                <a:lnTo>
                  <a:pt x="8843880" y="13648"/>
                </a:lnTo>
                <a:lnTo>
                  <a:pt x="8899683" y="18862"/>
                </a:lnTo>
                <a:lnTo>
                  <a:pt x="8957551" y="23526"/>
                </a:lnTo>
                <a:lnTo>
                  <a:pt x="9011742" y="29198"/>
                </a:lnTo>
                <a:lnTo>
                  <a:pt x="9064844" y="33998"/>
                </a:lnTo>
                <a:lnTo>
                  <a:pt x="9117622" y="42829"/>
                </a:lnTo>
                <a:lnTo>
                  <a:pt x="9170305" y="49735"/>
                </a:lnTo>
                <a:lnTo>
                  <a:pt x="9226079" y="54901"/>
                </a:lnTo>
                <a:lnTo>
                  <a:pt x="9283939" y="66960"/>
                </a:lnTo>
                <a:lnTo>
                  <a:pt x="9335008" y="82231"/>
                </a:lnTo>
                <a:lnTo>
                  <a:pt x="9373536" y="94165"/>
                </a:lnTo>
                <a:lnTo>
                  <a:pt x="9401949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2979564" y="165075"/>
            <a:ext cx="1716146" cy="417868"/>
            <a:chOff x="2979564" y="165075"/>
            <a:chExt cx="1716146" cy="417868"/>
          </a:xfrm>
        </p:grpSpPr>
        <p:sp>
          <p:nvSpPr>
            <p:cNvPr id="63" name="Freeform 62"/>
            <p:cNvSpPr/>
            <p:nvPr/>
          </p:nvSpPr>
          <p:spPr>
            <a:xfrm>
              <a:off x="2979564" y="165075"/>
              <a:ext cx="273742" cy="413993"/>
            </a:xfrm>
            <a:custGeom>
              <a:avLst/>
              <a:gdLst/>
              <a:ahLst/>
              <a:cxnLst/>
              <a:rect l="0" t="0" r="0" b="0"/>
              <a:pathLst>
                <a:path w="273742" h="413993">
                  <a:moveTo>
                    <a:pt x="0" y="392935"/>
                  </a:moveTo>
                  <a:lnTo>
                    <a:pt x="3120" y="338790"/>
                  </a:lnTo>
                  <a:lnTo>
                    <a:pt x="14655" y="283844"/>
                  </a:lnTo>
                  <a:lnTo>
                    <a:pt x="20963" y="226760"/>
                  </a:lnTo>
                  <a:lnTo>
                    <a:pt x="29141" y="163492"/>
                  </a:lnTo>
                  <a:lnTo>
                    <a:pt x="36692" y="105587"/>
                  </a:lnTo>
                  <a:lnTo>
                    <a:pt x="61186" y="46476"/>
                  </a:lnTo>
                  <a:lnTo>
                    <a:pt x="76817" y="3574"/>
                  </a:lnTo>
                  <a:lnTo>
                    <a:pt x="82797" y="0"/>
                  </a:lnTo>
                  <a:lnTo>
                    <a:pt x="90293" y="1127"/>
                  </a:lnTo>
                  <a:lnTo>
                    <a:pt x="98800" y="5388"/>
                  </a:lnTo>
                  <a:lnTo>
                    <a:pt x="111372" y="19480"/>
                  </a:lnTo>
                  <a:lnTo>
                    <a:pt x="140012" y="74521"/>
                  </a:lnTo>
                  <a:lnTo>
                    <a:pt x="160281" y="124928"/>
                  </a:lnTo>
                  <a:lnTo>
                    <a:pt x="179682" y="164177"/>
                  </a:lnTo>
                  <a:lnTo>
                    <a:pt x="206936" y="216668"/>
                  </a:lnTo>
                  <a:lnTo>
                    <a:pt x="232296" y="279045"/>
                  </a:lnTo>
                  <a:lnTo>
                    <a:pt x="249763" y="330334"/>
                  </a:lnTo>
                  <a:lnTo>
                    <a:pt x="266145" y="388888"/>
                  </a:lnTo>
                  <a:lnTo>
                    <a:pt x="273741" y="413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21678" y="417014"/>
              <a:ext cx="200043" cy="14655"/>
            </a:xfrm>
            <a:custGeom>
              <a:avLst/>
              <a:gdLst/>
              <a:ahLst/>
              <a:cxnLst/>
              <a:rect l="0" t="0" r="0" b="0"/>
              <a:pathLst>
                <a:path w="200043" h="14655">
                  <a:moveTo>
                    <a:pt x="200042" y="14654"/>
                  </a:moveTo>
                  <a:lnTo>
                    <a:pt x="156079" y="0"/>
                  </a:lnTo>
                  <a:lnTo>
                    <a:pt x="98638" y="3267"/>
                  </a:lnTo>
                  <a:lnTo>
                    <a:pt x="37205" y="12058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18758" y="227758"/>
              <a:ext cx="176704" cy="355185"/>
            </a:xfrm>
            <a:custGeom>
              <a:avLst/>
              <a:gdLst/>
              <a:ahLst/>
              <a:cxnLst/>
              <a:rect l="0" t="0" r="0" b="0"/>
              <a:pathLst>
                <a:path w="176704" h="355185">
                  <a:moveTo>
                    <a:pt x="124060" y="203910"/>
                  </a:moveTo>
                  <a:lnTo>
                    <a:pt x="112882" y="192731"/>
                  </a:lnTo>
                  <a:lnTo>
                    <a:pt x="94916" y="187243"/>
                  </a:lnTo>
                  <a:lnTo>
                    <a:pt x="83574" y="185780"/>
                  </a:lnTo>
                  <a:lnTo>
                    <a:pt x="64732" y="190393"/>
                  </a:lnTo>
                  <a:lnTo>
                    <a:pt x="33573" y="212418"/>
                  </a:lnTo>
                  <a:lnTo>
                    <a:pt x="17571" y="238016"/>
                  </a:lnTo>
                  <a:lnTo>
                    <a:pt x="2853" y="279277"/>
                  </a:lnTo>
                  <a:lnTo>
                    <a:pt x="0" y="304477"/>
                  </a:lnTo>
                  <a:lnTo>
                    <a:pt x="4972" y="328155"/>
                  </a:lnTo>
                  <a:lnTo>
                    <a:pt x="9573" y="339382"/>
                  </a:lnTo>
                  <a:lnTo>
                    <a:pt x="18489" y="346867"/>
                  </a:lnTo>
                  <a:lnTo>
                    <a:pt x="43995" y="355184"/>
                  </a:lnTo>
                  <a:lnTo>
                    <a:pt x="55475" y="355062"/>
                  </a:lnTo>
                  <a:lnTo>
                    <a:pt x="74471" y="348688"/>
                  </a:lnTo>
                  <a:lnTo>
                    <a:pt x="98319" y="331945"/>
                  </a:lnTo>
                  <a:lnTo>
                    <a:pt x="114614" y="306577"/>
                  </a:lnTo>
                  <a:lnTo>
                    <a:pt x="129430" y="258158"/>
                  </a:lnTo>
                  <a:lnTo>
                    <a:pt x="133570" y="200414"/>
                  </a:lnTo>
                  <a:lnTo>
                    <a:pt x="128799" y="138619"/>
                  </a:lnTo>
                  <a:lnTo>
                    <a:pt x="124996" y="80182"/>
                  </a:lnTo>
                  <a:lnTo>
                    <a:pt x="121126" y="19766"/>
                  </a:lnTo>
                  <a:lnTo>
                    <a:pt x="118594" y="7448"/>
                  </a:lnTo>
                  <a:lnTo>
                    <a:pt x="114567" y="1575"/>
                  </a:lnTo>
                  <a:lnTo>
                    <a:pt x="109542" y="0"/>
                  </a:lnTo>
                  <a:lnTo>
                    <a:pt x="103853" y="1290"/>
                  </a:lnTo>
                  <a:lnTo>
                    <a:pt x="100060" y="7998"/>
                  </a:lnTo>
                  <a:lnTo>
                    <a:pt x="95846" y="31050"/>
                  </a:lnTo>
                  <a:lnTo>
                    <a:pt x="101252" y="90636"/>
                  </a:lnTo>
                  <a:lnTo>
                    <a:pt x="102657" y="144750"/>
                  </a:lnTo>
                  <a:lnTo>
                    <a:pt x="118576" y="199330"/>
                  </a:lnTo>
                  <a:lnTo>
                    <a:pt x="137838" y="255949"/>
                  </a:lnTo>
                  <a:lnTo>
                    <a:pt x="159320" y="295038"/>
                  </a:lnTo>
                  <a:lnTo>
                    <a:pt x="176703" y="309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91185" y="208734"/>
              <a:ext cx="156961" cy="374085"/>
            </a:xfrm>
            <a:custGeom>
              <a:avLst/>
              <a:gdLst/>
              <a:ahLst/>
              <a:cxnLst/>
              <a:rect l="0" t="0" r="0" b="0"/>
              <a:pathLst>
                <a:path w="156961" h="374085">
                  <a:moveTo>
                    <a:pt x="104317" y="222934"/>
                  </a:moveTo>
                  <a:lnTo>
                    <a:pt x="87550" y="211755"/>
                  </a:lnTo>
                  <a:lnTo>
                    <a:pt x="69958" y="209387"/>
                  </a:lnTo>
                  <a:lnTo>
                    <a:pt x="50442" y="213403"/>
                  </a:lnTo>
                  <a:lnTo>
                    <a:pt x="30070" y="222988"/>
                  </a:lnTo>
                  <a:lnTo>
                    <a:pt x="15556" y="238166"/>
                  </a:lnTo>
                  <a:lnTo>
                    <a:pt x="6376" y="257780"/>
                  </a:lnTo>
                  <a:lnTo>
                    <a:pt x="483" y="308499"/>
                  </a:lnTo>
                  <a:lnTo>
                    <a:pt x="0" y="322091"/>
                  </a:lnTo>
                  <a:lnTo>
                    <a:pt x="8821" y="346553"/>
                  </a:lnTo>
                  <a:lnTo>
                    <a:pt x="16087" y="357989"/>
                  </a:lnTo>
                  <a:lnTo>
                    <a:pt x="25610" y="365613"/>
                  </a:lnTo>
                  <a:lnTo>
                    <a:pt x="48669" y="374084"/>
                  </a:lnTo>
                  <a:lnTo>
                    <a:pt x="71396" y="371610"/>
                  </a:lnTo>
                  <a:lnTo>
                    <a:pt x="82370" y="367675"/>
                  </a:lnTo>
                  <a:lnTo>
                    <a:pt x="100802" y="350824"/>
                  </a:lnTo>
                  <a:lnTo>
                    <a:pt x="121213" y="315030"/>
                  </a:lnTo>
                  <a:lnTo>
                    <a:pt x="131550" y="274788"/>
                  </a:lnTo>
                  <a:lnTo>
                    <a:pt x="135043" y="213679"/>
                  </a:lnTo>
                  <a:lnTo>
                    <a:pt x="127327" y="152519"/>
                  </a:lnTo>
                  <a:lnTo>
                    <a:pt x="119064" y="103674"/>
                  </a:lnTo>
                  <a:lnTo>
                    <a:pt x="112559" y="47775"/>
                  </a:lnTo>
                  <a:lnTo>
                    <a:pt x="100356" y="2591"/>
                  </a:lnTo>
                  <a:lnTo>
                    <a:pt x="96997" y="0"/>
                  </a:lnTo>
                  <a:lnTo>
                    <a:pt x="93588" y="2951"/>
                  </a:lnTo>
                  <a:lnTo>
                    <a:pt x="90146" y="9598"/>
                  </a:lnTo>
                  <a:lnTo>
                    <a:pt x="84620" y="62294"/>
                  </a:lnTo>
                  <a:lnTo>
                    <a:pt x="84833" y="110736"/>
                  </a:lnTo>
                  <a:lnTo>
                    <a:pt x="94793" y="166500"/>
                  </a:lnTo>
                  <a:lnTo>
                    <a:pt x="111468" y="223604"/>
                  </a:lnTo>
                  <a:lnTo>
                    <a:pt x="128520" y="276402"/>
                  </a:lnTo>
                  <a:lnTo>
                    <a:pt x="156960" y="3387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32373" y="41061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32373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32848" y="178984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70" y="196817"/>
                  </a:lnTo>
                  <a:lnTo>
                    <a:pt x="17048" y="251137"/>
                  </a:lnTo>
                  <a:lnTo>
                    <a:pt x="23036" y="305714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48186" y="330846"/>
              <a:ext cx="189514" cy="6066"/>
            </a:xfrm>
            <a:custGeom>
              <a:avLst/>
              <a:gdLst/>
              <a:ahLst/>
              <a:cxnLst/>
              <a:rect l="0" t="0" r="0" b="0"/>
              <a:pathLst>
                <a:path w="189514" h="6066">
                  <a:moveTo>
                    <a:pt x="189513" y="6065"/>
                  </a:moveTo>
                  <a:lnTo>
                    <a:pt x="154722" y="0"/>
                  </a:lnTo>
                  <a:lnTo>
                    <a:pt x="95857" y="4521"/>
                  </a:lnTo>
                  <a:lnTo>
                    <a:pt x="38822" y="576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00870" y="389554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10529" y="58617"/>
                  </a:lnTo>
                  <a:lnTo>
                    <a:pt x="9359" y="1092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32455" y="252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02799" y="357968"/>
              <a:ext cx="153738" cy="170661"/>
            </a:xfrm>
            <a:custGeom>
              <a:avLst/>
              <a:gdLst/>
              <a:ahLst/>
              <a:cxnLst/>
              <a:rect l="0" t="0" r="0" b="0"/>
              <a:pathLst>
                <a:path w="153738" h="170661">
                  <a:moveTo>
                    <a:pt x="77056" y="10529"/>
                  </a:moveTo>
                  <a:lnTo>
                    <a:pt x="60288" y="4940"/>
                  </a:lnTo>
                  <a:lnTo>
                    <a:pt x="53009" y="5633"/>
                  </a:lnTo>
                  <a:lnTo>
                    <a:pt x="38682" y="12642"/>
                  </a:lnTo>
                  <a:lnTo>
                    <a:pt x="17462" y="35332"/>
                  </a:lnTo>
                  <a:lnTo>
                    <a:pt x="1947" y="69870"/>
                  </a:lnTo>
                  <a:lnTo>
                    <a:pt x="0" y="96175"/>
                  </a:lnTo>
                  <a:lnTo>
                    <a:pt x="4204" y="122293"/>
                  </a:lnTo>
                  <a:lnTo>
                    <a:pt x="13872" y="145600"/>
                  </a:lnTo>
                  <a:lnTo>
                    <a:pt x="29086" y="161417"/>
                  </a:lnTo>
                  <a:lnTo>
                    <a:pt x="38057" y="167273"/>
                  </a:lnTo>
                  <a:lnTo>
                    <a:pt x="57383" y="170660"/>
                  </a:lnTo>
                  <a:lnTo>
                    <a:pt x="77671" y="167096"/>
                  </a:lnTo>
                  <a:lnTo>
                    <a:pt x="107654" y="151936"/>
                  </a:lnTo>
                  <a:lnTo>
                    <a:pt x="124190" y="139277"/>
                  </a:lnTo>
                  <a:lnTo>
                    <a:pt x="141064" y="113407"/>
                  </a:lnTo>
                  <a:lnTo>
                    <a:pt x="153473" y="83515"/>
                  </a:lnTo>
                  <a:lnTo>
                    <a:pt x="153737" y="73225"/>
                  </a:lnTo>
                  <a:lnTo>
                    <a:pt x="147791" y="52432"/>
                  </a:lnTo>
                  <a:lnTo>
                    <a:pt x="131290" y="26584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95668" y="334547"/>
              <a:ext cx="200042" cy="170821"/>
            </a:xfrm>
            <a:custGeom>
              <a:avLst/>
              <a:gdLst/>
              <a:ahLst/>
              <a:cxnLst/>
              <a:rect l="0" t="0" r="0" b="0"/>
              <a:pathLst>
                <a:path w="200042" h="170821">
                  <a:moveTo>
                    <a:pt x="0" y="76064"/>
                  </a:moveTo>
                  <a:lnTo>
                    <a:pt x="11179" y="87242"/>
                  </a:lnTo>
                  <a:lnTo>
                    <a:pt x="16667" y="108328"/>
                  </a:lnTo>
                  <a:lnTo>
                    <a:pt x="26545" y="169740"/>
                  </a:lnTo>
                  <a:lnTo>
                    <a:pt x="25885" y="170100"/>
                  </a:lnTo>
                  <a:lnTo>
                    <a:pt x="24276" y="166831"/>
                  </a:lnTo>
                  <a:lnTo>
                    <a:pt x="22863" y="120726"/>
                  </a:lnTo>
                  <a:lnTo>
                    <a:pt x="32635" y="68465"/>
                  </a:lnTo>
                  <a:lnTo>
                    <a:pt x="45545" y="34818"/>
                  </a:lnTo>
                  <a:lnTo>
                    <a:pt x="51420" y="24000"/>
                  </a:lnTo>
                  <a:lnTo>
                    <a:pt x="67307" y="8861"/>
                  </a:lnTo>
                  <a:lnTo>
                    <a:pt x="76457" y="3186"/>
                  </a:lnTo>
                  <a:lnTo>
                    <a:pt x="102221" y="0"/>
                  </a:lnTo>
                  <a:lnTo>
                    <a:pt x="117281" y="788"/>
                  </a:lnTo>
                  <a:lnTo>
                    <a:pt x="140252" y="11022"/>
                  </a:lnTo>
                  <a:lnTo>
                    <a:pt x="157091" y="27269"/>
                  </a:lnTo>
                  <a:lnTo>
                    <a:pt x="181460" y="76571"/>
                  </a:lnTo>
                  <a:lnTo>
                    <a:pt x="195158" y="119448"/>
                  </a:lnTo>
                  <a:lnTo>
                    <a:pt x="200041" y="170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559253" y="63170"/>
            <a:ext cx="2579483" cy="671299"/>
            <a:chOff x="6559253" y="63170"/>
            <a:chExt cx="2579483" cy="671299"/>
          </a:xfrm>
        </p:grpSpPr>
        <p:sp>
          <p:nvSpPr>
            <p:cNvPr id="76" name="Freeform 75"/>
            <p:cNvSpPr/>
            <p:nvPr/>
          </p:nvSpPr>
          <p:spPr>
            <a:xfrm>
              <a:off x="6559253" y="143962"/>
              <a:ext cx="347442" cy="371935"/>
            </a:xfrm>
            <a:custGeom>
              <a:avLst/>
              <a:gdLst/>
              <a:ahLst/>
              <a:cxnLst/>
              <a:rect l="0" t="0" r="0" b="0"/>
              <a:pathLst>
                <a:path w="347442" h="371935">
                  <a:moveTo>
                    <a:pt x="0" y="350877"/>
                  </a:moveTo>
                  <a:lnTo>
                    <a:pt x="14655" y="292260"/>
                  </a:lnTo>
                  <a:lnTo>
                    <a:pt x="20963" y="229681"/>
                  </a:lnTo>
                  <a:lnTo>
                    <a:pt x="27919" y="179526"/>
                  </a:lnTo>
                  <a:lnTo>
                    <a:pt x="30862" y="120065"/>
                  </a:lnTo>
                  <a:lnTo>
                    <a:pt x="31443" y="63259"/>
                  </a:lnTo>
                  <a:lnTo>
                    <a:pt x="35001" y="55016"/>
                  </a:lnTo>
                  <a:lnTo>
                    <a:pt x="40881" y="50691"/>
                  </a:lnTo>
                  <a:lnTo>
                    <a:pt x="48311" y="48978"/>
                  </a:lnTo>
                  <a:lnTo>
                    <a:pt x="54434" y="51345"/>
                  </a:lnTo>
                  <a:lnTo>
                    <a:pt x="64358" y="63334"/>
                  </a:lnTo>
                  <a:lnTo>
                    <a:pt x="92256" y="121130"/>
                  </a:lnTo>
                  <a:lnTo>
                    <a:pt x="107664" y="155682"/>
                  </a:lnTo>
                  <a:lnTo>
                    <a:pt x="133832" y="188318"/>
                  </a:lnTo>
                  <a:lnTo>
                    <a:pt x="141864" y="192201"/>
                  </a:lnTo>
                  <a:lnTo>
                    <a:pt x="160147" y="193397"/>
                  </a:lnTo>
                  <a:lnTo>
                    <a:pt x="190171" y="181904"/>
                  </a:lnTo>
                  <a:lnTo>
                    <a:pt x="215704" y="163680"/>
                  </a:lnTo>
                  <a:lnTo>
                    <a:pt x="232499" y="137874"/>
                  </a:lnTo>
                  <a:lnTo>
                    <a:pt x="255457" y="79011"/>
                  </a:lnTo>
                  <a:lnTo>
                    <a:pt x="279739" y="24740"/>
                  </a:lnTo>
                  <a:lnTo>
                    <a:pt x="288647" y="0"/>
                  </a:lnTo>
                  <a:lnTo>
                    <a:pt x="285078" y="33790"/>
                  </a:lnTo>
                  <a:lnTo>
                    <a:pt x="285599" y="91364"/>
                  </a:lnTo>
                  <a:lnTo>
                    <a:pt x="298945" y="149936"/>
                  </a:lnTo>
                  <a:lnTo>
                    <a:pt x="311302" y="209583"/>
                  </a:lnTo>
                  <a:lnTo>
                    <a:pt x="315676" y="260399"/>
                  </a:lnTo>
                  <a:lnTo>
                    <a:pt x="327042" y="323733"/>
                  </a:lnTo>
                  <a:lnTo>
                    <a:pt x="337108" y="353363"/>
                  </a:lnTo>
                  <a:lnTo>
                    <a:pt x="347441" y="371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64276" y="284269"/>
              <a:ext cx="152989" cy="210749"/>
            </a:xfrm>
            <a:custGeom>
              <a:avLst/>
              <a:gdLst/>
              <a:ahLst/>
              <a:cxnLst/>
              <a:rect l="0" t="0" r="0" b="0"/>
              <a:pathLst>
                <a:path w="152989" h="210749">
                  <a:moveTo>
                    <a:pt x="5589" y="73699"/>
                  </a:moveTo>
                  <a:lnTo>
                    <a:pt x="0" y="90467"/>
                  </a:lnTo>
                  <a:lnTo>
                    <a:pt x="375" y="108058"/>
                  </a:lnTo>
                  <a:lnTo>
                    <a:pt x="16584" y="168699"/>
                  </a:lnTo>
                  <a:lnTo>
                    <a:pt x="24514" y="188451"/>
                  </a:lnTo>
                  <a:lnTo>
                    <a:pt x="35837" y="205029"/>
                  </a:lnTo>
                  <a:lnTo>
                    <a:pt x="43302" y="209215"/>
                  </a:lnTo>
                  <a:lnTo>
                    <a:pt x="60955" y="210748"/>
                  </a:lnTo>
                  <a:lnTo>
                    <a:pt x="90624" y="199444"/>
                  </a:lnTo>
                  <a:lnTo>
                    <a:pt x="116053" y="175688"/>
                  </a:lnTo>
                  <a:lnTo>
                    <a:pt x="132815" y="140833"/>
                  </a:lnTo>
                  <a:lnTo>
                    <a:pt x="141724" y="88303"/>
                  </a:lnTo>
                  <a:lnTo>
                    <a:pt x="151274" y="26533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55598" y="115813"/>
              <a:ext cx="30123" cy="389555"/>
            </a:xfrm>
            <a:custGeom>
              <a:avLst/>
              <a:gdLst/>
              <a:ahLst/>
              <a:cxnLst/>
              <a:rect l="0" t="0" r="0" b="0"/>
              <a:pathLst>
                <a:path w="30123" h="389555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29" y="169905"/>
                  </a:lnTo>
                  <a:lnTo>
                    <a:pt x="16037" y="230093"/>
                  </a:lnTo>
                  <a:lnTo>
                    <a:pt x="19709" y="278876"/>
                  </a:lnTo>
                  <a:lnTo>
                    <a:pt x="26517" y="329205"/>
                  </a:lnTo>
                  <a:lnTo>
                    <a:pt x="3012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33769" y="105284"/>
              <a:ext cx="30936" cy="389556"/>
            </a:xfrm>
            <a:custGeom>
              <a:avLst/>
              <a:gdLst/>
              <a:ahLst/>
              <a:cxnLst/>
              <a:rect l="0" t="0" r="0" b="0"/>
              <a:pathLst>
                <a:path w="30936" h="389556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2662" y="140782"/>
                  </a:lnTo>
                  <a:lnTo>
                    <a:pt x="7841" y="181893"/>
                  </a:lnTo>
                  <a:lnTo>
                    <a:pt x="14043" y="227461"/>
                  </a:lnTo>
                  <a:lnTo>
                    <a:pt x="24110" y="287975"/>
                  </a:lnTo>
                  <a:lnTo>
                    <a:pt x="28913" y="342949"/>
                  </a:lnTo>
                  <a:lnTo>
                    <a:pt x="3093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27834" y="28426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100395" y="0"/>
                  </a:lnTo>
                  <a:lnTo>
                    <a:pt x="39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574929" y="347440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307" y="91829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80518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22261" y="326461"/>
              <a:ext cx="116645" cy="408008"/>
            </a:xfrm>
            <a:custGeom>
              <a:avLst/>
              <a:gdLst/>
              <a:ahLst/>
              <a:cxnLst/>
              <a:rect l="0" t="0" r="0" b="0"/>
              <a:pathLst>
                <a:path w="116645" h="408008">
                  <a:moveTo>
                    <a:pt x="5656" y="84150"/>
                  </a:moveTo>
                  <a:lnTo>
                    <a:pt x="5656" y="133081"/>
                  </a:lnTo>
                  <a:lnTo>
                    <a:pt x="8776" y="180926"/>
                  </a:lnTo>
                  <a:lnTo>
                    <a:pt x="20310" y="238317"/>
                  </a:lnTo>
                  <a:lnTo>
                    <a:pt x="37323" y="300464"/>
                  </a:lnTo>
                  <a:lnTo>
                    <a:pt x="51295" y="360455"/>
                  </a:lnTo>
                  <a:lnTo>
                    <a:pt x="62981" y="408007"/>
                  </a:lnTo>
                  <a:lnTo>
                    <a:pt x="50458" y="350862"/>
                  </a:lnTo>
                  <a:lnTo>
                    <a:pt x="37079" y="288479"/>
                  </a:lnTo>
                  <a:lnTo>
                    <a:pt x="23172" y="226027"/>
                  </a:lnTo>
                  <a:lnTo>
                    <a:pt x="12666" y="174151"/>
                  </a:lnTo>
                  <a:lnTo>
                    <a:pt x="7733" y="119915"/>
                  </a:lnTo>
                  <a:lnTo>
                    <a:pt x="0" y="58763"/>
                  </a:lnTo>
                  <a:lnTo>
                    <a:pt x="2362" y="34262"/>
                  </a:lnTo>
                  <a:lnTo>
                    <a:pt x="10431" y="14794"/>
                  </a:lnTo>
                  <a:lnTo>
                    <a:pt x="15858" y="6327"/>
                  </a:lnTo>
                  <a:lnTo>
                    <a:pt x="24156" y="1853"/>
                  </a:lnTo>
                  <a:lnTo>
                    <a:pt x="45853" y="0"/>
                  </a:lnTo>
                  <a:lnTo>
                    <a:pt x="78787" y="11123"/>
                  </a:lnTo>
                  <a:lnTo>
                    <a:pt x="97040" y="29077"/>
                  </a:lnTo>
                  <a:lnTo>
                    <a:pt x="110612" y="52654"/>
                  </a:lnTo>
                  <a:lnTo>
                    <a:pt x="116644" y="78731"/>
                  </a:lnTo>
                  <a:lnTo>
                    <a:pt x="113085" y="102798"/>
                  </a:lnTo>
                  <a:lnTo>
                    <a:pt x="102535" y="124024"/>
                  </a:lnTo>
                  <a:lnTo>
                    <a:pt x="86148" y="141256"/>
                  </a:lnTo>
                  <a:lnTo>
                    <a:pt x="29442" y="163998"/>
                  </a:lnTo>
                  <a:lnTo>
                    <a:pt x="16185" y="1683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85845" y="157927"/>
              <a:ext cx="15619" cy="347441"/>
            </a:xfrm>
            <a:custGeom>
              <a:avLst/>
              <a:gdLst/>
              <a:ahLst/>
              <a:cxnLst/>
              <a:rect l="0" t="0" r="0" b="0"/>
              <a:pathLst>
                <a:path w="15619" h="347441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0" y="176051"/>
                  </a:lnTo>
                  <a:lnTo>
                    <a:pt x="8404" y="231307"/>
                  </a:lnTo>
                  <a:lnTo>
                    <a:pt x="15618" y="276896"/>
                  </a:lnTo>
                  <a:lnTo>
                    <a:pt x="11879" y="321807"/>
                  </a:lnTo>
                  <a:lnTo>
                    <a:pt x="1052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70073" y="347440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0528" y="48931"/>
                  </a:lnTo>
                  <a:lnTo>
                    <a:pt x="4939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91130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03644" y="336911"/>
              <a:ext cx="87528" cy="149060"/>
            </a:xfrm>
            <a:custGeom>
              <a:avLst/>
              <a:gdLst/>
              <a:ahLst/>
              <a:cxnLst/>
              <a:rect l="0" t="0" r="0" b="0"/>
              <a:pathLst>
                <a:path w="87528" h="149060">
                  <a:moveTo>
                    <a:pt x="87527" y="0"/>
                  </a:moveTo>
                  <a:lnTo>
                    <a:pt x="65170" y="0"/>
                  </a:lnTo>
                  <a:lnTo>
                    <a:pt x="47955" y="6240"/>
                  </a:lnTo>
                  <a:lnTo>
                    <a:pt x="17839" y="29309"/>
                  </a:lnTo>
                  <a:lnTo>
                    <a:pt x="2018" y="55088"/>
                  </a:lnTo>
                  <a:lnTo>
                    <a:pt x="0" y="77906"/>
                  </a:lnTo>
                  <a:lnTo>
                    <a:pt x="8236" y="125094"/>
                  </a:lnTo>
                  <a:lnTo>
                    <a:pt x="13610" y="133699"/>
                  </a:lnTo>
                  <a:lnTo>
                    <a:pt x="28938" y="146379"/>
                  </a:lnTo>
                  <a:lnTo>
                    <a:pt x="37939" y="149059"/>
                  </a:lnTo>
                  <a:lnTo>
                    <a:pt x="7699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68236" y="337663"/>
              <a:ext cx="175620" cy="167705"/>
            </a:xfrm>
            <a:custGeom>
              <a:avLst/>
              <a:gdLst/>
              <a:ahLst/>
              <a:cxnLst/>
              <a:rect l="0" t="0" r="0" b="0"/>
              <a:pathLst>
                <a:path w="175620" h="167705">
                  <a:moveTo>
                    <a:pt x="112448" y="51891"/>
                  </a:moveTo>
                  <a:lnTo>
                    <a:pt x="92204" y="7928"/>
                  </a:lnTo>
                  <a:lnTo>
                    <a:pt x="83744" y="2695"/>
                  </a:lnTo>
                  <a:lnTo>
                    <a:pt x="61866" y="0"/>
                  </a:lnTo>
                  <a:lnTo>
                    <a:pt x="39664" y="5822"/>
                  </a:lnTo>
                  <a:lnTo>
                    <a:pt x="28831" y="10650"/>
                  </a:lnTo>
                  <a:lnTo>
                    <a:pt x="13673" y="25373"/>
                  </a:lnTo>
                  <a:lnTo>
                    <a:pt x="7994" y="34212"/>
                  </a:lnTo>
                  <a:lnTo>
                    <a:pt x="0" y="69010"/>
                  </a:lnTo>
                  <a:lnTo>
                    <a:pt x="3221" y="103367"/>
                  </a:lnTo>
                  <a:lnTo>
                    <a:pt x="11650" y="121952"/>
                  </a:lnTo>
                  <a:lnTo>
                    <a:pt x="17173" y="130184"/>
                  </a:lnTo>
                  <a:lnTo>
                    <a:pt x="24365" y="134502"/>
                  </a:lnTo>
                  <a:lnTo>
                    <a:pt x="41714" y="136180"/>
                  </a:lnTo>
                  <a:lnTo>
                    <a:pt x="58004" y="129907"/>
                  </a:lnTo>
                  <a:lnTo>
                    <a:pt x="73043" y="118150"/>
                  </a:lnTo>
                  <a:lnTo>
                    <a:pt x="87526" y="101227"/>
                  </a:lnTo>
                  <a:lnTo>
                    <a:pt x="93493" y="99989"/>
                  </a:lnTo>
                  <a:lnTo>
                    <a:pt x="98642" y="103844"/>
                  </a:lnTo>
                  <a:lnTo>
                    <a:pt x="120899" y="138062"/>
                  </a:lnTo>
                  <a:lnTo>
                    <a:pt x="137261" y="151801"/>
                  </a:lnTo>
                  <a:lnTo>
                    <a:pt x="159965" y="162992"/>
                  </a:lnTo>
                  <a:lnTo>
                    <a:pt x="175619" y="167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486402" y="63170"/>
              <a:ext cx="20625" cy="431670"/>
            </a:xfrm>
            <a:custGeom>
              <a:avLst/>
              <a:gdLst/>
              <a:ahLst/>
              <a:cxnLst/>
              <a:rect l="0" t="0" r="0" b="0"/>
              <a:pathLst>
                <a:path w="20625" h="431670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6888" y="176898"/>
                  </a:lnTo>
                  <a:lnTo>
                    <a:pt x="10315" y="231789"/>
                  </a:lnTo>
                  <a:lnTo>
                    <a:pt x="17050" y="279898"/>
                  </a:lnTo>
                  <a:lnTo>
                    <a:pt x="19565" y="330678"/>
                  </a:lnTo>
                  <a:lnTo>
                    <a:pt x="20415" y="393999"/>
                  </a:lnTo>
                  <a:lnTo>
                    <a:pt x="20624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70155" y="24215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8011" y="11453"/>
                  </a:lnTo>
                  <a:lnTo>
                    <a:pt x="140715" y="18211"/>
                  </a:lnTo>
                  <a:lnTo>
                    <a:pt x="85368" y="20214"/>
                  </a:lnTo>
                  <a:lnTo>
                    <a:pt x="38163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43896" y="357968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21058" y="0"/>
                  </a:moveTo>
                  <a:lnTo>
                    <a:pt x="15468" y="58617"/>
                  </a:lnTo>
                  <a:lnTo>
                    <a:pt x="2845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43896" y="2105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783965" y="347440"/>
              <a:ext cx="99158" cy="157438"/>
            </a:xfrm>
            <a:custGeom>
              <a:avLst/>
              <a:gdLst/>
              <a:ahLst/>
              <a:cxnLst/>
              <a:rect l="0" t="0" r="0" b="0"/>
              <a:pathLst>
                <a:path w="99158" h="157438">
                  <a:moveTo>
                    <a:pt x="49444" y="10528"/>
                  </a:moveTo>
                  <a:lnTo>
                    <a:pt x="27087" y="16118"/>
                  </a:lnTo>
                  <a:lnTo>
                    <a:pt x="19332" y="21274"/>
                  </a:lnTo>
                  <a:lnTo>
                    <a:pt x="7595" y="36361"/>
                  </a:lnTo>
                  <a:lnTo>
                    <a:pt x="0" y="75764"/>
                  </a:lnTo>
                  <a:lnTo>
                    <a:pt x="3338" y="118895"/>
                  </a:lnTo>
                  <a:lnTo>
                    <a:pt x="11795" y="140970"/>
                  </a:lnTo>
                  <a:lnTo>
                    <a:pt x="17326" y="150132"/>
                  </a:lnTo>
                  <a:lnTo>
                    <a:pt x="25692" y="155070"/>
                  </a:lnTo>
                  <a:lnTo>
                    <a:pt x="47467" y="157437"/>
                  </a:lnTo>
                  <a:lnTo>
                    <a:pt x="66503" y="151470"/>
                  </a:lnTo>
                  <a:lnTo>
                    <a:pt x="74854" y="146604"/>
                  </a:lnTo>
                  <a:lnTo>
                    <a:pt x="87254" y="128718"/>
                  </a:lnTo>
                  <a:lnTo>
                    <a:pt x="95494" y="105171"/>
                  </a:lnTo>
                  <a:lnTo>
                    <a:pt x="99157" y="79108"/>
                  </a:lnTo>
                  <a:lnTo>
                    <a:pt x="94545" y="55046"/>
                  </a:lnTo>
                  <a:lnTo>
                    <a:pt x="78796" y="24889"/>
                  </a:lnTo>
                  <a:lnTo>
                    <a:pt x="65999" y="11062"/>
                  </a:lnTo>
                  <a:lnTo>
                    <a:pt x="389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924597" y="300483"/>
              <a:ext cx="214139" cy="202979"/>
            </a:xfrm>
            <a:custGeom>
              <a:avLst/>
              <a:gdLst/>
              <a:ahLst/>
              <a:cxnLst/>
              <a:rect l="0" t="0" r="0" b="0"/>
              <a:pathLst>
                <a:path w="214139" h="202979">
                  <a:moveTo>
                    <a:pt x="3568" y="68014"/>
                  </a:moveTo>
                  <a:lnTo>
                    <a:pt x="18223" y="121042"/>
                  </a:lnTo>
                  <a:lnTo>
                    <a:pt x="30596" y="171252"/>
                  </a:lnTo>
                  <a:lnTo>
                    <a:pt x="33804" y="202978"/>
                  </a:lnTo>
                  <a:lnTo>
                    <a:pt x="34553" y="195458"/>
                  </a:lnTo>
                  <a:lnTo>
                    <a:pt x="23622" y="139548"/>
                  </a:lnTo>
                  <a:lnTo>
                    <a:pt x="6946" y="77304"/>
                  </a:lnTo>
                  <a:lnTo>
                    <a:pt x="0" y="46796"/>
                  </a:lnTo>
                  <a:lnTo>
                    <a:pt x="2372" y="23099"/>
                  </a:lnTo>
                  <a:lnTo>
                    <a:pt x="6281" y="13504"/>
                  </a:lnTo>
                  <a:lnTo>
                    <a:pt x="13565" y="7108"/>
                  </a:lnTo>
                  <a:lnTo>
                    <a:pt x="34138" y="0"/>
                  </a:lnTo>
                  <a:lnTo>
                    <a:pt x="66438" y="1588"/>
                  </a:lnTo>
                  <a:lnTo>
                    <a:pt x="84543" y="9636"/>
                  </a:lnTo>
                  <a:lnTo>
                    <a:pt x="138104" y="48975"/>
                  </a:lnTo>
                  <a:lnTo>
                    <a:pt x="187185" y="99865"/>
                  </a:lnTo>
                  <a:lnTo>
                    <a:pt x="207601" y="146662"/>
                  </a:lnTo>
                  <a:lnTo>
                    <a:pt x="214138" y="173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6127585" y="0"/>
            <a:ext cx="284271" cy="6106529"/>
          </a:xfrm>
          <a:custGeom>
            <a:avLst/>
            <a:gdLst/>
            <a:ahLst/>
            <a:cxnLst/>
            <a:rect l="0" t="0" r="0" b="0"/>
            <a:pathLst>
              <a:path w="284271" h="6106529">
                <a:moveTo>
                  <a:pt x="284270" y="0"/>
                </a:moveTo>
                <a:lnTo>
                  <a:pt x="275936" y="48930"/>
                </a:lnTo>
                <a:lnTo>
                  <a:pt x="274391" y="96776"/>
                </a:lnTo>
                <a:lnTo>
                  <a:pt x="273869" y="159756"/>
                </a:lnTo>
                <a:lnTo>
                  <a:pt x="279369" y="208642"/>
                </a:lnTo>
                <a:lnTo>
                  <a:pt x="283302" y="270327"/>
                </a:lnTo>
                <a:lnTo>
                  <a:pt x="283983" y="321602"/>
                </a:lnTo>
                <a:lnTo>
                  <a:pt x="284185" y="380728"/>
                </a:lnTo>
                <a:lnTo>
                  <a:pt x="284245" y="442701"/>
                </a:lnTo>
                <a:lnTo>
                  <a:pt x="284262" y="505517"/>
                </a:lnTo>
                <a:lnTo>
                  <a:pt x="283098" y="565073"/>
                </a:lnTo>
                <a:lnTo>
                  <a:pt x="275935" y="621536"/>
                </a:lnTo>
                <a:lnTo>
                  <a:pt x="274391" y="672759"/>
                </a:lnTo>
                <a:lnTo>
                  <a:pt x="274030" y="716634"/>
                </a:lnTo>
                <a:lnTo>
                  <a:pt x="273869" y="763430"/>
                </a:lnTo>
                <a:lnTo>
                  <a:pt x="268190" y="813457"/>
                </a:lnTo>
                <a:lnTo>
                  <a:pt x="263026" y="870208"/>
                </a:lnTo>
                <a:lnTo>
                  <a:pt x="256269" y="915935"/>
                </a:lnTo>
                <a:lnTo>
                  <a:pt x="252577" y="976277"/>
                </a:lnTo>
                <a:lnTo>
                  <a:pt x="245763" y="1025352"/>
                </a:lnTo>
                <a:lnTo>
                  <a:pt x="242868" y="1083856"/>
                </a:lnTo>
                <a:lnTo>
                  <a:pt x="236707" y="1140472"/>
                </a:lnTo>
                <a:lnTo>
                  <a:pt x="232631" y="1196716"/>
                </a:lnTo>
                <a:lnTo>
                  <a:pt x="228706" y="1252886"/>
                </a:lnTo>
                <a:lnTo>
                  <a:pt x="222601" y="1314631"/>
                </a:lnTo>
                <a:lnTo>
                  <a:pt x="214160" y="1374747"/>
                </a:lnTo>
                <a:lnTo>
                  <a:pt x="211279" y="1434802"/>
                </a:lnTo>
                <a:lnTo>
                  <a:pt x="205121" y="1497054"/>
                </a:lnTo>
                <a:lnTo>
                  <a:pt x="199876" y="1555581"/>
                </a:lnTo>
                <a:lnTo>
                  <a:pt x="193103" y="1605139"/>
                </a:lnTo>
                <a:lnTo>
                  <a:pt x="190577" y="1655698"/>
                </a:lnTo>
                <a:lnTo>
                  <a:pt x="186604" y="1718416"/>
                </a:lnTo>
                <a:lnTo>
                  <a:pt x="180489" y="1781194"/>
                </a:lnTo>
                <a:lnTo>
                  <a:pt x="173841" y="1830045"/>
                </a:lnTo>
                <a:lnTo>
                  <a:pt x="168350" y="1891718"/>
                </a:lnTo>
                <a:lnTo>
                  <a:pt x="161536" y="1941822"/>
                </a:lnTo>
                <a:lnTo>
                  <a:pt x="157827" y="1992542"/>
                </a:lnTo>
                <a:lnTo>
                  <a:pt x="146687" y="2055315"/>
                </a:lnTo>
                <a:lnTo>
                  <a:pt x="139779" y="2106368"/>
                </a:lnTo>
                <a:lnTo>
                  <a:pt x="134613" y="2158540"/>
                </a:lnTo>
                <a:lnTo>
                  <a:pt x="128793" y="2211043"/>
                </a:lnTo>
                <a:lnTo>
                  <a:pt x="127068" y="2263644"/>
                </a:lnTo>
                <a:lnTo>
                  <a:pt x="126557" y="2313155"/>
                </a:lnTo>
                <a:lnTo>
                  <a:pt x="126405" y="2360580"/>
                </a:lnTo>
                <a:lnTo>
                  <a:pt x="126360" y="2411676"/>
                </a:lnTo>
                <a:lnTo>
                  <a:pt x="126347" y="2463861"/>
                </a:lnTo>
                <a:lnTo>
                  <a:pt x="126343" y="2516368"/>
                </a:lnTo>
                <a:lnTo>
                  <a:pt x="126342" y="2568970"/>
                </a:lnTo>
                <a:lnTo>
                  <a:pt x="126342" y="2624720"/>
                </a:lnTo>
                <a:lnTo>
                  <a:pt x="126342" y="2682573"/>
                </a:lnTo>
                <a:lnTo>
                  <a:pt x="126342" y="2736759"/>
                </a:lnTo>
                <a:lnTo>
                  <a:pt x="126342" y="2789859"/>
                </a:lnTo>
                <a:lnTo>
                  <a:pt x="129852" y="2826231"/>
                </a:lnTo>
                <a:lnTo>
                  <a:pt x="148049" y="2884999"/>
                </a:lnTo>
                <a:lnTo>
                  <a:pt x="155001" y="2939977"/>
                </a:lnTo>
                <a:lnTo>
                  <a:pt x="157061" y="2993311"/>
                </a:lnTo>
                <a:lnTo>
                  <a:pt x="157671" y="3046159"/>
                </a:lnTo>
                <a:lnTo>
                  <a:pt x="156682" y="3100032"/>
                </a:lnTo>
                <a:lnTo>
                  <a:pt x="150670" y="3158758"/>
                </a:lnTo>
                <a:lnTo>
                  <a:pt x="148369" y="3213723"/>
                </a:lnTo>
                <a:lnTo>
                  <a:pt x="147687" y="3268224"/>
                </a:lnTo>
                <a:lnTo>
                  <a:pt x="147485" y="3327136"/>
                </a:lnTo>
                <a:lnTo>
                  <a:pt x="146255" y="3383326"/>
                </a:lnTo>
                <a:lnTo>
                  <a:pt x="140171" y="3442738"/>
                </a:lnTo>
                <a:lnTo>
                  <a:pt x="137848" y="3499077"/>
                </a:lnTo>
                <a:lnTo>
                  <a:pt x="135991" y="3558533"/>
                </a:lnTo>
                <a:lnTo>
                  <a:pt x="129721" y="3613715"/>
                </a:lnTo>
                <a:lnTo>
                  <a:pt x="127343" y="3668279"/>
                </a:lnTo>
                <a:lnTo>
                  <a:pt x="125469" y="3727211"/>
                </a:lnTo>
                <a:lnTo>
                  <a:pt x="119194" y="3782236"/>
                </a:lnTo>
                <a:lnTo>
                  <a:pt x="115645" y="3835585"/>
                </a:lnTo>
                <a:lnTo>
                  <a:pt x="108875" y="3889607"/>
                </a:lnTo>
                <a:lnTo>
                  <a:pt x="105179" y="3948377"/>
                </a:lnTo>
                <a:lnTo>
                  <a:pt x="98364" y="4003355"/>
                </a:lnTo>
                <a:lnTo>
                  <a:pt x="95826" y="4056689"/>
                </a:lnTo>
                <a:lnTo>
                  <a:pt x="93903" y="4110707"/>
                </a:lnTo>
                <a:lnTo>
                  <a:pt x="87615" y="4169476"/>
                </a:lnTo>
                <a:lnTo>
                  <a:pt x="85232" y="4224453"/>
                </a:lnTo>
                <a:lnTo>
                  <a:pt x="84526" y="4277788"/>
                </a:lnTo>
                <a:lnTo>
                  <a:pt x="83147" y="4329465"/>
                </a:lnTo>
                <a:lnTo>
                  <a:pt x="75913" y="4392561"/>
                </a:lnTo>
                <a:lnTo>
                  <a:pt x="74355" y="4443671"/>
                </a:lnTo>
                <a:lnTo>
                  <a:pt x="73894" y="4492740"/>
                </a:lnTo>
                <a:lnTo>
                  <a:pt x="76876" y="4540034"/>
                </a:lnTo>
                <a:lnTo>
                  <a:pt x="78930" y="4591092"/>
                </a:lnTo>
                <a:lnTo>
                  <a:pt x="75249" y="4643265"/>
                </a:lnTo>
                <a:lnTo>
                  <a:pt x="71039" y="4695768"/>
                </a:lnTo>
                <a:lnTo>
                  <a:pt x="65502" y="4745250"/>
                </a:lnTo>
                <a:lnTo>
                  <a:pt x="60742" y="4792667"/>
                </a:lnTo>
                <a:lnTo>
                  <a:pt x="55043" y="4843760"/>
                </a:lnTo>
                <a:lnTo>
                  <a:pt x="53354" y="4895944"/>
                </a:lnTo>
                <a:lnTo>
                  <a:pt x="49734" y="4948451"/>
                </a:lnTo>
                <a:lnTo>
                  <a:pt x="44372" y="5001053"/>
                </a:lnTo>
                <a:lnTo>
                  <a:pt x="42783" y="5053683"/>
                </a:lnTo>
                <a:lnTo>
                  <a:pt x="42312" y="5103203"/>
                </a:lnTo>
                <a:lnTo>
                  <a:pt x="42173" y="5150630"/>
                </a:lnTo>
                <a:lnTo>
                  <a:pt x="39012" y="5201728"/>
                </a:lnTo>
                <a:lnTo>
                  <a:pt x="33786" y="5250793"/>
                </a:lnTo>
                <a:lnTo>
                  <a:pt x="32020" y="5309294"/>
                </a:lnTo>
                <a:lnTo>
                  <a:pt x="31715" y="5357404"/>
                </a:lnTo>
                <a:lnTo>
                  <a:pt x="31611" y="5417657"/>
                </a:lnTo>
                <a:lnTo>
                  <a:pt x="31590" y="5474619"/>
                </a:lnTo>
                <a:lnTo>
                  <a:pt x="31587" y="5523112"/>
                </a:lnTo>
                <a:lnTo>
                  <a:pt x="34706" y="5581934"/>
                </a:lnTo>
                <a:lnTo>
                  <a:pt x="36799" y="5634458"/>
                </a:lnTo>
                <a:lnTo>
                  <a:pt x="33131" y="5681606"/>
                </a:lnTo>
                <a:lnTo>
                  <a:pt x="35163" y="5736910"/>
                </a:lnTo>
                <a:lnTo>
                  <a:pt x="40055" y="5793461"/>
                </a:lnTo>
                <a:lnTo>
                  <a:pt x="38384" y="5845312"/>
                </a:lnTo>
                <a:lnTo>
                  <a:pt x="32929" y="5905451"/>
                </a:lnTo>
                <a:lnTo>
                  <a:pt x="26395" y="5956353"/>
                </a:lnTo>
                <a:lnTo>
                  <a:pt x="17050" y="6014069"/>
                </a:lnTo>
                <a:lnTo>
                  <a:pt x="4581" y="6076134"/>
                </a:lnTo>
                <a:lnTo>
                  <a:pt x="0" y="6106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859" y="1968829"/>
            <a:ext cx="9788645" cy="452726"/>
          </a:xfrm>
          <a:custGeom>
            <a:avLst/>
            <a:gdLst/>
            <a:ahLst/>
            <a:cxnLst/>
            <a:rect l="0" t="0" r="0" b="0"/>
            <a:pathLst>
              <a:path w="9788645" h="452726">
                <a:moveTo>
                  <a:pt x="18197" y="452725"/>
                </a:moveTo>
                <a:lnTo>
                  <a:pt x="1430" y="447136"/>
                </a:lnTo>
                <a:lnTo>
                  <a:pt x="0" y="444320"/>
                </a:lnTo>
                <a:lnTo>
                  <a:pt x="2556" y="441272"/>
                </a:lnTo>
                <a:lnTo>
                  <a:pt x="7770" y="438071"/>
                </a:lnTo>
                <a:lnTo>
                  <a:pt x="62636" y="429392"/>
                </a:lnTo>
                <a:lnTo>
                  <a:pt x="116923" y="422769"/>
                </a:lnTo>
                <a:lnTo>
                  <a:pt x="178772" y="420292"/>
                </a:lnTo>
                <a:lnTo>
                  <a:pt x="233450" y="412870"/>
                </a:lnTo>
                <a:lnTo>
                  <a:pt x="294293" y="411057"/>
                </a:lnTo>
                <a:lnTo>
                  <a:pt x="342809" y="410743"/>
                </a:lnTo>
                <a:lnTo>
                  <a:pt x="404369" y="403401"/>
                </a:lnTo>
                <a:lnTo>
                  <a:pt x="454453" y="401066"/>
                </a:lnTo>
                <a:lnTo>
                  <a:pt x="505167" y="400374"/>
                </a:lnTo>
                <a:lnTo>
                  <a:pt x="564818" y="397021"/>
                </a:lnTo>
                <a:lnTo>
                  <a:pt x="627250" y="391029"/>
                </a:lnTo>
                <a:lnTo>
                  <a:pt x="678549" y="389991"/>
                </a:lnTo>
                <a:lnTo>
                  <a:pt x="730793" y="389684"/>
                </a:lnTo>
                <a:lnTo>
                  <a:pt x="793613" y="382344"/>
                </a:lnTo>
                <a:lnTo>
                  <a:pt x="843915" y="380009"/>
                </a:lnTo>
                <a:lnTo>
                  <a:pt x="895864" y="379317"/>
                </a:lnTo>
                <a:lnTo>
                  <a:pt x="949471" y="379112"/>
                </a:lnTo>
                <a:lnTo>
                  <a:pt x="1008119" y="379051"/>
                </a:lnTo>
                <a:lnTo>
                  <a:pt x="1064230" y="379033"/>
                </a:lnTo>
                <a:lnTo>
                  <a:pt x="1123620" y="377858"/>
                </a:lnTo>
                <a:lnTo>
                  <a:pt x="1178781" y="371791"/>
                </a:lnTo>
                <a:lnTo>
                  <a:pt x="1234510" y="369473"/>
                </a:lnTo>
                <a:lnTo>
                  <a:pt x="1278618" y="368931"/>
                </a:lnTo>
                <a:lnTo>
                  <a:pt x="1338310" y="368625"/>
                </a:lnTo>
                <a:lnTo>
                  <a:pt x="1398631" y="368535"/>
                </a:lnTo>
                <a:lnTo>
                  <a:pt x="1456679" y="362439"/>
                </a:lnTo>
                <a:lnTo>
                  <a:pt x="1511300" y="363834"/>
                </a:lnTo>
                <a:lnTo>
                  <a:pt x="1562191" y="359706"/>
                </a:lnTo>
                <a:lnTo>
                  <a:pt x="1613145" y="358483"/>
                </a:lnTo>
                <a:lnTo>
                  <a:pt x="1666457" y="358121"/>
                </a:lnTo>
                <a:lnTo>
                  <a:pt x="1718128" y="354894"/>
                </a:lnTo>
                <a:lnTo>
                  <a:pt x="1781011" y="349649"/>
                </a:lnTo>
                <a:lnTo>
                  <a:pt x="1826444" y="348421"/>
                </a:lnTo>
                <a:lnTo>
                  <a:pt x="1870033" y="347876"/>
                </a:lnTo>
                <a:lnTo>
                  <a:pt x="1915922" y="347634"/>
                </a:lnTo>
                <a:lnTo>
                  <a:pt x="1978437" y="344378"/>
                </a:lnTo>
                <a:lnTo>
                  <a:pt x="2035954" y="339124"/>
                </a:lnTo>
                <a:lnTo>
                  <a:pt x="2081302" y="337895"/>
                </a:lnTo>
                <a:lnTo>
                  <a:pt x="2128752" y="337349"/>
                </a:lnTo>
                <a:lnTo>
                  <a:pt x="2184737" y="331452"/>
                </a:lnTo>
                <a:lnTo>
                  <a:pt x="2247729" y="327885"/>
                </a:lnTo>
                <a:lnTo>
                  <a:pt x="2291237" y="327051"/>
                </a:lnTo>
                <a:lnTo>
                  <a:pt x="2348954" y="326581"/>
                </a:lnTo>
                <a:lnTo>
                  <a:pt x="2405050" y="323322"/>
                </a:lnTo>
                <a:lnTo>
                  <a:pt x="2464175" y="318067"/>
                </a:lnTo>
                <a:lnTo>
                  <a:pt x="2526075" y="316291"/>
                </a:lnTo>
                <a:lnTo>
                  <a:pt x="2585952" y="315984"/>
                </a:lnTo>
                <a:lnTo>
                  <a:pt x="2647096" y="308644"/>
                </a:lnTo>
                <a:lnTo>
                  <a:pt x="2709259" y="305981"/>
                </a:lnTo>
                <a:lnTo>
                  <a:pt x="2761762" y="305520"/>
                </a:lnTo>
                <a:lnTo>
                  <a:pt x="2821424" y="305364"/>
                </a:lnTo>
                <a:lnTo>
                  <a:pt x="2881778" y="298098"/>
                </a:lnTo>
                <a:lnTo>
                  <a:pt x="2923207" y="296264"/>
                </a:lnTo>
                <a:lnTo>
                  <a:pt x="2968916" y="295449"/>
                </a:lnTo>
                <a:lnTo>
                  <a:pt x="3031330" y="294990"/>
                </a:lnTo>
                <a:lnTo>
                  <a:pt x="3094340" y="289246"/>
                </a:lnTo>
                <a:lnTo>
                  <a:pt x="3154410" y="285744"/>
                </a:lnTo>
                <a:lnTo>
                  <a:pt x="3197235" y="281805"/>
                </a:lnTo>
                <a:lnTo>
                  <a:pt x="3254567" y="276130"/>
                </a:lnTo>
                <a:lnTo>
                  <a:pt x="3315861" y="268623"/>
                </a:lnTo>
                <a:lnTo>
                  <a:pt x="3376538" y="264281"/>
                </a:lnTo>
                <a:lnTo>
                  <a:pt x="3437025" y="262359"/>
                </a:lnTo>
                <a:lnTo>
                  <a:pt x="3486143" y="256070"/>
                </a:lnTo>
                <a:lnTo>
                  <a:pt x="3533842" y="252517"/>
                </a:lnTo>
                <a:lnTo>
                  <a:pt x="3594768" y="245745"/>
                </a:lnTo>
                <a:lnTo>
                  <a:pt x="3644016" y="242049"/>
                </a:lnTo>
                <a:lnTo>
                  <a:pt x="3702578" y="234032"/>
                </a:lnTo>
                <a:lnTo>
                  <a:pt x="3766048" y="224708"/>
                </a:lnTo>
                <a:lnTo>
                  <a:pt x="3819620" y="218692"/>
                </a:lnTo>
                <a:lnTo>
                  <a:pt x="3875263" y="212174"/>
                </a:lnTo>
                <a:lnTo>
                  <a:pt x="3931314" y="209717"/>
                </a:lnTo>
                <a:lnTo>
                  <a:pt x="3987446" y="202299"/>
                </a:lnTo>
                <a:lnTo>
                  <a:pt x="4042035" y="197591"/>
                </a:lnTo>
                <a:lnTo>
                  <a:pt x="4090084" y="191933"/>
                </a:lnTo>
                <a:lnTo>
                  <a:pt x="4138735" y="185519"/>
                </a:lnTo>
                <a:lnTo>
                  <a:pt x="4195396" y="180920"/>
                </a:lnTo>
                <a:lnTo>
                  <a:pt x="4256463" y="178197"/>
                </a:lnTo>
                <a:lnTo>
                  <a:pt x="4313586" y="170726"/>
                </a:lnTo>
                <a:lnTo>
                  <a:pt x="4365227" y="166009"/>
                </a:lnTo>
                <a:lnTo>
                  <a:pt x="4423032" y="160322"/>
                </a:lnTo>
                <a:lnTo>
                  <a:pt x="4484485" y="152811"/>
                </a:lnTo>
                <a:lnTo>
                  <a:pt x="4540515" y="147298"/>
                </a:lnTo>
                <a:lnTo>
                  <a:pt x="4603033" y="138474"/>
                </a:lnTo>
                <a:lnTo>
                  <a:pt x="4658038" y="136017"/>
                </a:lnTo>
                <a:lnTo>
                  <a:pt x="4713963" y="128599"/>
                </a:lnTo>
                <a:lnTo>
                  <a:pt x="4776869" y="119403"/>
                </a:lnTo>
                <a:lnTo>
                  <a:pt x="4830373" y="116522"/>
                </a:lnTo>
                <a:lnTo>
                  <a:pt x="4881387" y="112904"/>
                </a:lnTo>
                <a:lnTo>
                  <a:pt x="4939006" y="107542"/>
                </a:lnTo>
                <a:lnTo>
                  <a:pt x="4995073" y="102834"/>
                </a:lnTo>
                <a:lnTo>
                  <a:pt x="5054189" y="97150"/>
                </a:lnTo>
                <a:lnTo>
                  <a:pt x="5116086" y="89640"/>
                </a:lnTo>
                <a:lnTo>
                  <a:pt x="5172203" y="84127"/>
                </a:lnTo>
                <a:lnTo>
                  <a:pt x="5234740" y="75303"/>
                </a:lnTo>
                <a:lnTo>
                  <a:pt x="5289747" y="66780"/>
                </a:lnTo>
                <a:lnTo>
                  <a:pt x="5345673" y="63884"/>
                </a:lnTo>
                <a:lnTo>
                  <a:pt x="5401780" y="63311"/>
                </a:lnTo>
                <a:lnTo>
                  <a:pt x="5457924" y="55963"/>
                </a:lnTo>
                <a:lnTo>
                  <a:pt x="5514074" y="53298"/>
                </a:lnTo>
                <a:lnTo>
                  <a:pt x="5570226" y="47183"/>
                </a:lnTo>
                <a:lnTo>
                  <a:pt x="5626378" y="43115"/>
                </a:lnTo>
                <a:lnTo>
                  <a:pt x="5682529" y="42312"/>
                </a:lnTo>
                <a:lnTo>
                  <a:pt x="5738681" y="36564"/>
                </a:lnTo>
                <a:lnTo>
                  <a:pt x="5794833" y="31399"/>
                </a:lnTo>
                <a:lnTo>
                  <a:pt x="5850986" y="23446"/>
                </a:lnTo>
                <a:lnTo>
                  <a:pt x="5912726" y="21529"/>
                </a:lnTo>
                <a:lnTo>
                  <a:pt x="5974012" y="21150"/>
                </a:lnTo>
                <a:lnTo>
                  <a:pt x="6022878" y="19914"/>
                </a:lnTo>
                <a:lnTo>
                  <a:pt x="6081905" y="12729"/>
                </a:lnTo>
                <a:lnTo>
                  <a:pt x="6144214" y="10963"/>
                </a:lnTo>
                <a:lnTo>
                  <a:pt x="6205612" y="10614"/>
                </a:lnTo>
                <a:lnTo>
                  <a:pt x="6255667" y="10554"/>
                </a:lnTo>
                <a:lnTo>
                  <a:pt x="6307543" y="9366"/>
                </a:lnTo>
                <a:lnTo>
                  <a:pt x="6358789" y="3295"/>
                </a:lnTo>
                <a:lnTo>
                  <a:pt x="6421739" y="650"/>
                </a:lnTo>
                <a:lnTo>
                  <a:pt x="6472823" y="192"/>
                </a:lnTo>
                <a:lnTo>
                  <a:pt x="6525004" y="57"/>
                </a:lnTo>
                <a:lnTo>
                  <a:pt x="6577509" y="16"/>
                </a:lnTo>
                <a:lnTo>
                  <a:pt x="6630111" y="5"/>
                </a:lnTo>
                <a:lnTo>
                  <a:pt x="6682741" y="1"/>
                </a:lnTo>
                <a:lnTo>
                  <a:pt x="6738500" y="0"/>
                </a:lnTo>
                <a:lnTo>
                  <a:pt x="6796356" y="3119"/>
                </a:lnTo>
                <a:lnTo>
                  <a:pt x="6853662" y="8333"/>
                </a:lnTo>
                <a:lnTo>
                  <a:pt x="6911976" y="9878"/>
                </a:lnTo>
                <a:lnTo>
                  <a:pt x="6969418" y="10336"/>
                </a:lnTo>
                <a:lnTo>
                  <a:pt x="7030891" y="10471"/>
                </a:lnTo>
                <a:lnTo>
                  <a:pt x="7090440" y="10511"/>
                </a:lnTo>
                <a:lnTo>
                  <a:pt x="7148248" y="10523"/>
                </a:lnTo>
                <a:lnTo>
                  <a:pt x="7209830" y="13646"/>
                </a:lnTo>
                <a:lnTo>
                  <a:pt x="7272531" y="18861"/>
                </a:lnTo>
                <a:lnTo>
                  <a:pt x="7335562" y="20406"/>
                </a:lnTo>
                <a:lnTo>
                  <a:pt x="7378813" y="20767"/>
                </a:lnTo>
                <a:lnTo>
                  <a:pt x="7425333" y="20928"/>
                </a:lnTo>
                <a:lnTo>
                  <a:pt x="7470184" y="20999"/>
                </a:lnTo>
                <a:lnTo>
                  <a:pt x="7514684" y="22201"/>
                </a:lnTo>
                <a:lnTo>
                  <a:pt x="7561759" y="26635"/>
                </a:lnTo>
                <a:lnTo>
                  <a:pt x="7609977" y="29385"/>
                </a:lnTo>
                <a:lnTo>
                  <a:pt x="7658703" y="30607"/>
                </a:lnTo>
                <a:lnTo>
                  <a:pt x="7707655" y="31150"/>
                </a:lnTo>
                <a:lnTo>
                  <a:pt x="7753588" y="34511"/>
                </a:lnTo>
                <a:lnTo>
                  <a:pt x="7798569" y="38735"/>
                </a:lnTo>
                <a:lnTo>
                  <a:pt x="7845857" y="40612"/>
                </a:lnTo>
                <a:lnTo>
                  <a:pt x="7891050" y="41446"/>
                </a:lnTo>
                <a:lnTo>
                  <a:pt x="7935703" y="41817"/>
                </a:lnTo>
                <a:lnTo>
                  <a:pt x="7982845" y="41982"/>
                </a:lnTo>
                <a:lnTo>
                  <a:pt x="8031092" y="42055"/>
                </a:lnTo>
                <a:lnTo>
                  <a:pt x="8079832" y="42088"/>
                </a:lnTo>
                <a:lnTo>
                  <a:pt x="8128790" y="42102"/>
                </a:lnTo>
                <a:lnTo>
                  <a:pt x="8177846" y="45228"/>
                </a:lnTo>
                <a:lnTo>
                  <a:pt x="8226944" y="49347"/>
                </a:lnTo>
                <a:lnTo>
                  <a:pt x="8276062" y="51178"/>
                </a:lnTo>
                <a:lnTo>
                  <a:pt x="8328307" y="55111"/>
                </a:lnTo>
                <a:lnTo>
                  <a:pt x="8381554" y="59588"/>
                </a:lnTo>
                <a:lnTo>
                  <a:pt x="8432515" y="61578"/>
                </a:lnTo>
                <a:lnTo>
                  <a:pt x="8482461" y="62463"/>
                </a:lnTo>
                <a:lnTo>
                  <a:pt x="8533124" y="62856"/>
                </a:lnTo>
                <a:lnTo>
                  <a:pt x="8586836" y="63031"/>
                </a:lnTo>
                <a:lnTo>
                  <a:pt x="8638785" y="63108"/>
                </a:lnTo>
                <a:lnTo>
                  <a:pt x="8687999" y="63143"/>
                </a:lnTo>
                <a:lnTo>
                  <a:pt x="8733269" y="63158"/>
                </a:lnTo>
                <a:lnTo>
                  <a:pt x="8779905" y="66285"/>
                </a:lnTo>
                <a:lnTo>
                  <a:pt x="8827929" y="70404"/>
                </a:lnTo>
                <a:lnTo>
                  <a:pt x="8876568" y="72234"/>
                </a:lnTo>
                <a:lnTo>
                  <a:pt x="8925482" y="73048"/>
                </a:lnTo>
                <a:lnTo>
                  <a:pt x="8974517" y="73410"/>
                </a:lnTo>
                <a:lnTo>
                  <a:pt x="9023607" y="73570"/>
                </a:lnTo>
                <a:lnTo>
                  <a:pt x="9072721" y="73642"/>
                </a:lnTo>
                <a:lnTo>
                  <a:pt x="9121846" y="73674"/>
                </a:lnTo>
                <a:lnTo>
                  <a:pt x="9170975" y="73688"/>
                </a:lnTo>
                <a:lnTo>
                  <a:pt x="9220106" y="73694"/>
                </a:lnTo>
                <a:lnTo>
                  <a:pt x="9269238" y="73697"/>
                </a:lnTo>
                <a:lnTo>
                  <a:pt x="9318371" y="73698"/>
                </a:lnTo>
                <a:lnTo>
                  <a:pt x="9367503" y="73699"/>
                </a:lnTo>
                <a:lnTo>
                  <a:pt x="9415466" y="73699"/>
                </a:lnTo>
                <a:lnTo>
                  <a:pt x="9460181" y="73699"/>
                </a:lnTo>
                <a:lnTo>
                  <a:pt x="9503449" y="76819"/>
                </a:lnTo>
                <a:lnTo>
                  <a:pt x="9547247" y="80935"/>
                </a:lnTo>
                <a:lnTo>
                  <a:pt x="9594009" y="82764"/>
                </a:lnTo>
                <a:lnTo>
                  <a:pt x="9638968" y="83577"/>
                </a:lnTo>
                <a:lnTo>
                  <a:pt x="9700622" y="84035"/>
                </a:lnTo>
                <a:lnTo>
                  <a:pt x="9749695" y="84170"/>
                </a:lnTo>
                <a:lnTo>
                  <a:pt x="9788644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10528" y="3442830"/>
            <a:ext cx="9686219" cy="283822"/>
          </a:xfrm>
          <a:custGeom>
            <a:avLst/>
            <a:gdLst/>
            <a:ahLst/>
            <a:cxnLst/>
            <a:rect l="0" t="0" r="0" b="0"/>
            <a:pathLst>
              <a:path w="9686219" h="283822">
                <a:moveTo>
                  <a:pt x="0" y="242144"/>
                </a:moveTo>
                <a:lnTo>
                  <a:pt x="37478" y="250477"/>
                </a:lnTo>
                <a:lnTo>
                  <a:pt x="88901" y="257828"/>
                </a:lnTo>
                <a:lnTo>
                  <a:pt x="150185" y="263309"/>
                </a:lnTo>
                <a:lnTo>
                  <a:pt x="188389" y="268952"/>
                </a:lnTo>
                <a:lnTo>
                  <a:pt x="239507" y="267803"/>
                </a:lnTo>
                <a:lnTo>
                  <a:pt x="302855" y="272949"/>
                </a:lnTo>
                <a:lnTo>
                  <a:pt x="361293" y="273575"/>
                </a:lnTo>
                <a:lnTo>
                  <a:pt x="423226" y="279288"/>
                </a:lnTo>
                <a:lnTo>
                  <a:pt x="471931" y="282786"/>
                </a:lnTo>
                <a:lnTo>
                  <a:pt x="523407" y="283821"/>
                </a:lnTo>
                <a:lnTo>
                  <a:pt x="575703" y="278539"/>
                </a:lnTo>
                <a:lnTo>
                  <a:pt x="622654" y="275154"/>
                </a:lnTo>
                <a:lnTo>
                  <a:pt x="677380" y="274152"/>
                </a:lnTo>
                <a:lnTo>
                  <a:pt x="732459" y="273854"/>
                </a:lnTo>
                <a:lnTo>
                  <a:pt x="791413" y="273766"/>
                </a:lnTo>
                <a:lnTo>
                  <a:pt x="847745" y="273740"/>
                </a:lnTo>
                <a:lnTo>
                  <a:pt x="907070" y="273733"/>
                </a:lnTo>
                <a:lnTo>
                  <a:pt x="969102" y="273730"/>
                </a:lnTo>
                <a:lnTo>
                  <a:pt x="1031935" y="273729"/>
                </a:lnTo>
                <a:lnTo>
                  <a:pt x="1094342" y="266493"/>
                </a:lnTo>
                <a:lnTo>
                  <a:pt x="1150542" y="264176"/>
                </a:lnTo>
                <a:lnTo>
                  <a:pt x="1212817" y="263490"/>
                </a:lnTo>
                <a:lnTo>
                  <a:pt x="1258867" y="263329"/>
                </a:lnTo>
                <a:lnTo>
                  <a:pt x="1303510" y="263258"/>
                </a:lnTo>
                <a:lnTo>
                  <a:pt x="1361866" y="260098"/>
                </a:lnTo>
                <a:lnTo>
                  <a:pt x="1415032" y="254872"/>
                </a:lnTo>
                <a:lnTo>
                  <a:pt x="1478358" y="253324"/>
                </a:lnTo>
                <a:lnTo>
                  <a:pt x="1536505" y="249746"/>
                </a:lnTo>
                <a:lnTo>
                  <a:pt x="1588439" y="244396"/>
                </a:lnTo>
                <a:lnTo>
                  <a:pt x="1632481" y="243145"/>
                </a:lnTo>
                <a:lnTo>
                  <a:pt x="1679351" y="242589"/>
                </a:lnTo>
                <a:lnTo>
                  <a:pt x="1729420" y="236686"/>
                </a:lnTo>
                <a:lnTo>
                  <a:pt x="1789694" y="232617"/>
                </a:lnTo>
                <a:lnTo>
                  <a:pt x="1831112" y="232060"/>
                </a:lnTo>
                <a:lnTo>
                  <a:pt x="1876816" y="228693"/>
                </a:lnTo>
                <a:lnTo>
                  <a:pt x="1924425" y="224467"/>
                </a:lnTo>
                <a:lnTo>
                  <a:pt x="1972880" y="222589"/>
                </a:lnTo>
                <a:lnTo>
                  <a:pt x="2029431" y="221532"/>
                </a:lnTo>
                <a:lnTo>
                  <a:pt x="2092590" y="215630"/>
                </a:lnTo>
                <a:lnTo>
                  <a:pt x="2139257" y="212812"/>
                </a:lnTo>
                <a:lnTo>
                  <a:pt x="2202210" y="211226"/>
                </a:lnTo>
                <a:lnTo>
                  <a:pt x="2265403" y="210690"/>
                </a:lnTo>
                <a:lnTo>
                  <a:pt x="2325504" y="210597"/>
                </a:lnTo>
                <a:lnTo>
                  <a:pt x="2378407" y="210570"/>
                </a:lnTo>
                <a:lnTo>
                  <a:pt x="2438205" y="203325"/>
                </a:lnTo>
                <a:lnTo>
                  <a:pt x="2484460" y="201006"/>
                </a:lnTo>
                <a:lnTo>
                  <a:pt x="2544958" y="200319"/>
                </a:lnTo>
                <a:lnTo>
                  <a:pt x="2594079" y="198946"/>
                </a:lnTo>
                <a:lnTo>
                  <a:pt x="2652599" y="191713"/>
                </a:lnTo>
                <a:lnTo>
                  <a:pt x="2709218" y="189938"/>
                </a:lnTo>
                <a:lnTo>
                  <a:pt x="2765463" y="189587"/>
                </a:lnTo>
                <a:lnTo>
                  <a:pt x="2821633" y="186399"/>
                </a:lnTo>
                <a:lnTo>
                  <a:pt x="2883378" y="180440"/>
                </a:lnTo>
                <a:lnTo>
                  <a:pt x="2943494" y="179263"/>
                </a:lnTo>
                <a:lnTo>
                  <a:pt x="3000429" y="179030"/>
                </a:lnTo>
                <a:lnTo>
                  <a:pt x="3062325" y="178984"/>
                </a:lnTo>
                <a:lnTo>
                  <a:pt x="3122471" y="171740"/>
                </a:lnTo>
                <a:lnTo>
                  <a:pt x="3182532" y="169095"/>
                </a:lnTo>
                <a:lnTo>
                  <a:pt x="3244785" y="168573"/>
                </a:lnTo>
                <a:lnTo>
                  <a:pt x="3302142" y="167300"/>
                </a:lnTo>
                <a:lnTo>
                  <a:pt x="3358532" y="160116"/>
                </a:lnTo>
                <a:lnTo>
                  <a:pt x="3414731" y="158350"/>
                </a:lnTo>
                <a:lnTo>
                  <a:pt x="3470892" y="156832"/>
                </a:lnTo>
                <a:lnTo>
                  <a:pt x="3530166" y="149599"/>
                </a:lnTo>
                <a:lnTo>
                  <a:pt x="3592264" y="147824"/>
                </a:lnTo>
                <a:lnTo>
                  <a:pt x="3650760" y="146304"/>
                </a:lnTo>
                <a:lnTo>
                  <a:pt x="3699143" y="140177"/>
                </a:lnTo>
                <a:lnTo>
                  <a:pt x="3761126" y="137514"/>
                </a:lnTo>
                <a:lnTo>
                  <a:pt x="3823759" y="131399"/>
                </a:lnTo>
                <a:lnTo>
                  <a:pt x="3872585" y="127832"/>
                </a:lnTo>
                <a:lnTo>
                  <a:pt x="3934250" y="125457"/>
                </a:lnTo>
                <a:lnTo>
                  <a:pt x="3983182" y="119183"/>
                </a:lnTo>
                <a:lnTo>
                  <a:pt x="4045350" y="116470"/>
                </a:lnTo>
                <a:lnTo>
                  <a:pt x="4108019" y="115934"/>
                </a:lnTo>
                <a:lnTo>
                  <a:pt x="4156852" y="115841"/>
                </a:lnTo>
                <a:lnTo>
                  <a:pt x="4208365" y="115814"/>
                </a:lnTo>
                <a:lnTo>
                  <a:pt x="4269768" y="108568"/>
                </a:lnTo>
                <a:lnTo>
                  <a:pt x="4330077" y="105924"/>
                </a:lnTo>
                <a:lnTo>
                  <a:pt x="4392379" y="99813"/>
                </a:lnTo>
                <a:lnTo>
                  <a:pt x="4450916" y="94576"/>
                </a:lnTo>
                <a:lnTo>
                  <a:pt x="4499306" y="87806"/>
                </a:lnTo>
                <a:lnTo>
                  <a:pt x="4561291" y="84925"/>
                </a:lnTo>
                <a:lnTo>
                  <a:pt x="4612208" y="84426"/>
                </a:lnTo>
                <a:lnTo>
                  <a:pt x="4661220" y="81159"/>
                </a:lnTo>
                <a:lnTo>
                  <a:pt x="4708497" y="75902"/>
                </a:lnTo>
                <a:lnTo>
                  <a:pt x="4759550" y="71224"/>
                </a:lnTo>
                <a:lnTo>
                  <a:pt x="4811722" y="65549"/>
                </a:lnTo>
                <a:lnTo>
                  <a:pt x="4864225" y="60748"/>
                </a:lnTo>
                <a:lnTo>
                  <a:pt x="4913706" y="55036"/>
                </a:lnTo>
                <a:lnTo>
                  <a:pt x="4961123" y="53343"/>
                </a:lnTo>
                <a:lnTo>
                  <a:pt x="5012217" y="49722"/>
                </a:lnTo>
                <a:lnTo>
                  <a:pt x="5061281" y="44360"/>
                </a:lnTo>
                <a:lnTo>
                  <a:pt x="5108574" y="39652"/>
                </a:lnTo>
                <a:lnTo>
                  <a:pt x="5171367" y="33169"/>
                </a:lnTo>
                <a:lnTo>
                  <a:pt x="5220221" y="32047"/>
                </a:lnTo>
                <a:lnTo>
                  <a:pt x="5271741" y="31714"/>
                </a:lnTo>
                <a:lnTo>
                  <a:pt x="5324051" y="31615"/>
                </a:lnTo>
                <a:lnTo>
                  <a:pt x="5382183" y="31586"/>
                </a:lnTo>
                <a:lnTo>
                  <a:pt x="5438272" y="31578"/>
                </a:lnTo>
                <a:lnTo>
                  <a:pt x="5491936" y="31575"/>
                </a:lnTo>
                <a:lnTo>
                  <a:pt x="5550471" y="31574"/>
                </a:lnTo>
                <a:lnTo>
                  <a:pt x="5606679" y="31574"/>
                </a:lnTo>
                <a:lnTo>
                  <a:pt x="5660378" y="31574"/>
                </a:lnTo>
                <a:lnTo>
                  <a:pt x="5713333" y="31574"/>
                </a:lnTo>
                <a:lnTo>
                  <a:pt x="5771658" y="25985"/>
                </a:lnTo>
                <a:lnTo>
                  <a:pt x="5827804" y="22509"/>
                </a:lnTo>
                <a:lnTo>
                  <a:pt x="5875895" y="21479"/>
                </a:lnTo>
                <a:lnTo>
                  <a:pt x="5930958" y="21174"/>
                </a:lnTo>
                <a:lnTo>
                  <a:pt x="5986138" y="15494"/>
                </a:lnTo>
                <a:lnTo>
                  <a:pt x="6039532" y="11992"/>
                </a:lnTo>
                <a:lnTo>
                  <a:pt x="6092397" y="10954"/>
                </a:lnTo>
                <a:lnTo>
                  <a:pt x="6145105" y="10646"/>
                </a:lnTo>
                <a:lnTo>
                  <a:pt x="6203357" y="10555"/>
                </a:lnTo>
                <a:lnTo>
                  <a:pt x="6265070" y="10528"/>
                </a:lnTo>
                <a:lnTo>
                  <a:pt x="6327809" y="10520"/>
                </a:lnTo>
                <a:lnTo>
                  <a:pt x="6385263" y="10518"/>
                </a:lnTo>
                <a:lnTo>
                  <a:pt x="6444920" y="10517"/>
                </a:lnTo>
                <a:lnTo>
                  <a:pt x="6501461" y="10517"/>
                </a:lnTo>
                <a:lnTo>
                  <a:pt x="6560847" y="4928"/>
                </a:lnTo>
                <a:lnTo>
                  <a:pt x="6622897" y="1452"/>
                </a:lnTo>
                <a:lnTo>
                  <a:pt x="6685736" y="422"/>
                </a:lnTo>
                <a:lnTo>
                  <a:pt x="6748808" y="117"/>
                </a:lnTo>
                <a:lnTo>
                  <a:pt x="6811950" y="26"/>
                </a:lnTo>
                <a:lnTo>
                  <a:pt x="6875112" y="0"/>
                </a:lnTo>
                <a:lnTo>
                  <a:pt x="6938281" y="5581"/>
                </a:lnTo>
                <a:lnTo>
                  <a:pt x="7001451" y="9054"/>
                </a:lnTo>
                <a:lnTo>
                  <a:pt x="7064622" y="10083"/>
                </a:lnTo>
                <a:lnTo>
                  <a:pt x="7109855" y="10324"/>
                </a:lnTo>
                <a:lnTo>
                  <a:pt x="7156086" y="10431"/>
                </a:lnTo>
                <a:lnTo>
                  <a:pt x="7200029" y="10478"/>
                </a:lnTo>
                <a:lnTo>
                  <a:pt x="7246075" y="10500"/>
                </a:lnTo>
                <a:lnTo>
                  <a:pt x="7292667" y="10509"/>
                </a:lnTo>
                <a:lnTo>
                  <a:pt x="7336771" y="10513"/>
                </a:lnTo>
                <a:lnTo>
                  <a:pt x="7382889" y="10515"/>
                </a:lnTo>
                <a:lnTo>
                  <a:pt x="7429512" y="10516"/>
                </a:lnTo>
                <a:lnTo>
                  <a:pt x="7473630" y="10516"/>
                </a:lnTo>
                <a:lnTo>
                  <a:pt x="7519754" y="10517"/>
                </a:lnTo>
                <a:lnTo>
                  <a:pt x="7567550" y="10517"/>
                </a:lnTo>
                <a:lnTo>
                  <a:pt x="7616089" y="10517"/>
                </a:lnTo>
                <a:lnTo>
                  <a:pt x="7664957" y="10517"/>
                </a:lnTo>
                <a:lnTo>
                  <a:pt x="7712803" y="10517"/>
                </a:lnTo>
                <a:lnTo>
                  <a:pt x="7757465" y="10517"/>
                </a:lnTo>
                <a:lnTo>
                  <a:pt x="7803831" y="10517"/>
                </a:lnTo>
                <a:lnTo>
                  <a:pt x="7851733" y="10517"/>
                </a:lnTo>
                <a:lnTo>
                  <a:pt x="7900320" y="10517"/>
                </a:lnTo>
                <a:lnTo>
                  <a:pt x="7949210" y="13636"/>
                </a:lnTo>
                <a:lnTo>
                  <a:pt x="7997066" y="17752"/>
                </a:lnTo>
                <a:lnTo>
                  <a:pt x="8041731" y="19582"/>
                </a:lnTo>
                <a:lnTo>
                  <a:pt x="8088099" y="20395"/>
                </a:lnTo>
                <a:lnTo>
                  <a:pt x="8136002" y="19586"/>
                </a:lnTo>
                <a:lnTo>
                  <a:pt x="8184589" y="15327"/>
                </a:lnTo>
                <a:lnTo>
                  <a:pt x="8236599" y="12655"/>
                </a:lnTo>
                <a:lnTo>
                  <a:pt x="8289740" y="11467"/>
                </a:lnTo>
                <a:lnTo>
                  <a:pt x="8340655" y="10939"/>
                </a:lnTo>
                <a:lnTo>
                  <a:pt x="8390580" y="10704"/>
                </a:lnTo>
                <a:lnTo>
                  <a:pt x="8440064" y="11770"/>
                </a:lnTo>
                <a:lnTo>
                  <a:pt x="8489353" y="16143"/>
                </a:lnTo>
                <a:lnTo>
                  <a:pt x="8538556" y="18867"/>
                </a:lnTo>
                <a:lnTo>
                  <a:pt x="8587720" y="20077"/>
                </a:lnTo>
                <a:lnTo>
                  <a:pt x="8636866" y="20615"/>
                </a:lnTo>
                <a:lnTo>
                  <a:pt x="8686005" y="20854"/>
                </a:lnTo>
                <a:lnTo>
                  <a:pt x="8735141" y="20960"/>
                </a:lnTo>
                <a:lnTo>
                  <a:pt x="8784276" y="21008"/>
                </a:lnTo>
                <a:lnTo>
                  <a:pt x="8833409" y="21028"/>
                </a:lnTo>
                <a:lnTo>
                  <a:pt x="8882543" y="21038"/>
                </a:lnTo>
                <a:lnTo>
                  <a:pt x="8931676" y="21042"/>
                </a:lnTo>
                <a:lnTo>
                  <a:pt x="8980809" y="21044"/>
                </a:lnTo>
                <a:lnTo>
                  <a:pt x="9029941" y="21045"/>
                </a:lnTo>
                <a:lnTo>
                  <a:pt x="9079074" y="21045"/>
                </a:lnTo>
                <a:lnTo>
                  <a:pt x="9128207" y="21045"/>
                </a:lnTo>
                <a:lnTo>
                  <a:pt x="9176170" y="21045"/>
                </a:lnTo>
                <a:lnTo>
                  <a:pt x="9220885" y="21045"/>
                </a:lnTo>
                <a:lnTo>
                  <a:pt x="9267273" y="21045"/>
                </a:lnTo>
                <a:lnTo>
                  <a:pt x="9314017" y="21045"/>
                </a:lnTo>
                <a:lnTo>
                  <a:pt x="9358189" y="21045"/>
                </a:lnTo>
                <a:lnTo>
                  <a:pt x="9404336" y="24165"/>
                </a:lnTo>
                <a:lnTo>
                  <a:pt x="9450973" y="28281"/>
                </a:lnTo>
                <a:lnTo>
                  <a:pt x="9495097" y="30110"/>
                </a:lnTo>
                <a:lnTo>
                  <a:pt x="9538104" y="34043"/>
                </a:lnTo>
                <a:lnTo>
                  <a:pt x="9598659" y="39714"/>
                </a:lnTo>
                <a:lnTo>
                  <a:pt x="9647407" y="41394"/>
                </a:lnTo>
                <a:lnTo>
                  <a:pt x="9686218" y="421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-2790" y="4590425"/>
            <a:ext cx="9973278" cy="220533"/>
          </a:xfrm>
          <a:custGeom>
            <a:avLst/>
            <a:gdLst/>
            <a:ahLst/>
            <a:cxnLst/>
            <a:rect l="0" t="0" r="0" b="0"/>
            <a:pathLst>
              <a:path w="9973278" h="220533">
                <a:moveTo>
                  <a:pt x="65960" y="115813"/>
                </a:moveTo>
                <a:lnTo>
                  <a:pt x="3868" y="121402"/>
                </a:lnTo>
                <a:lnTo>
                  <a:pt x="0" y="124219"/>
                </a:lnTo>
                <a:lnTo>
                  <a:pt x="930" y="127266"/>
                </a:lnTo>
                <a:lnTo>
                  <a:pt x="11321" y="133771"/>
                </a:lnTo>
                <a:lnTo>
                  <a:pt x="66710" y="154453"/>
                </a:lnTo>
                <a:lnTo>
                  <a:pt x="118702" y="177559"/>
                </a:lnTo>
                <a:lnTo>
                  <a:pt x="155807" y="185971"/>
                </a:lnTo>
                <a:lnTo>
                  <a:pt x="211436" y="189983"/>
                </a:lnTo>
                <a:lnTo>
                  <a:pt x="260493" y="196541"/>
                </a:lnTo>
                <a:lnTo>
                  <a:pt x="310903" y="199004"/>
                </a:lnTo>
                <a:lnTo>
                  <a:pt x="367331" y="202956"/>
                </a:lnTo>
                <a:lnTo>
                  <a:pt x="429387" y="214654"/>
                </a:lnTo>
                <a:lnTo>
                  <a:pt x="488718" y="219189"/>
                </a:lnTo>
                <a:lnTo>
                  <a:pt x="550751" y="220532"/>
                </a:lnTo>
                <a:lnTo>
                  <a:pt x="613584" y="215341"/>
                </a:lnTo>
                <a:lnTo>
                  <a:pt x="665477" y="211983"/>
                </a:lnTo>
                <a:lnTo>
                  <a:pt x="721667" y="210988"/>
                </a:lnTo>
                <a:lnTo>
                  <a:pt x="777180" y="210693"/>
                </a:lnTo>
                <a:lnTo>
                  <a:pt x="819186" y="207505"/>
                </a:lnTo>
                <a:lnTo>
                  <a:pt x="865151" y="203358"/>
                </a:lnTo>
                <a:lnTo>
                  <a:pt x="912876" y="201515"/>
                </a:lnTo>
                <a:lnTo>
                  <a:pt x="969015" y="200478"/>
                </a:lnTo>
                <a:lnTo>
                  <a:pt x="1029906" y="192892"/>
                </a:lnTo>
                <a:lnTo>
                  <a:pt x="1086994" y="187060"/>
                </a:lnTo>
                <a:lnTo>
                  <a:pt x="1143331" y="180579"/>
                </a:lnTo>
                <a:lnTo>
                  <a:pt x="1199520" y="179299"/>
                </a:lnTo>
                <a:lnTo>
                  <a:pt x="1255679" y="175927"/>
                </a:lnTo>
                <a:lnTo>
                  <a:pt x="1311832" y="169931"/>
                </a:lnTo>
                <a:lnTo>
                  <a:pt x="1372664" y="168747"/>
                </a:lnTo>
                <a:lnTo>
                  <a:pt x="1418418" y="168585"/>
                </a:lnTo>
                <a:lnTo>
                  <a:pt x="1474435" y="168494"/>
                </a:lnTo>
                <a:lnTo>
                  <a:pt x="1535284" y="168463"/>
                </a:lnTo>
                <a:lnTo>
                  <a:pt x="1595484" y="168457"/>
                </a:lnTo>
                <a:lnTo>
                  <a:pt x="1657764" y="162867"/>
                </a:lnTo>
                <a:lnTo>
                  <a:pt x="1715127" y="158902"/>
                </a:lnTo>
                <a:lnTo>
                  <a:pt x="1771518" y="158120"/>
                </a:lnTo>
                <a:lnTo>
                  <a:pt x="1833307" y="157965"/>
                </a:lnTo>
                <a:lnTo>
                  <a:pt x="1893432" y="157934"/>
                </a:lnTo>
                <a:lnTo>
                  <a:pt x="1950368" y="157928"/>
                </a:lnTo>
                <a:lnTo>
                  <a:pt x="2006676" y="157927"/>
                </a:lnTo>
                <a:lnTo>
                  <a:pt x="2064028" y="156757"/>
                </a:lnTo>
                <a:lnTo>
                  <a:pt x="2127349" y="149594"/>
                </a:lnTo>
                <a:lnTo>
                  <a:pt x="2185264" y="147832"/>
                </a:lnTo>
                <a:lnTo>
                  <a:pt x="2241764" y="147484"/>
                </a:lnTo>
                <a:lnTo>
                  <a:pt x="2297985" y="144296"/>
                </a:lnTo>
                <a:lnTo>
                  <a:pt x="2359740" y="138337"/>
                </a:lnTo>
                <a:lnTo>
                  <a:pt x="2410921" y="137305"/>
                </a:lnTo>
                <a:lnTo>
                  <a:pt x="2472212" y="136956"/>
                </a:lnTo>
                <a:lnTo>
                  <a:pt x="2532499" y="136887"/>
                </a:lnTo>
                <a:lnTo>
                  <a:pt x="2594797" y="136874"/>
                </a:lnTo>
                <a:lnTo>
                  <a:pt x="2643565" y="131282"/>
                </a:lnTo>
                <a:lnTo>
                  <a:pt x="2705210" y="127318"/>
                </a:lnTo>
                <a:lnTo>
                  <a:pt x="2754138" y="125461"/>
                </a:lnTo>
                <a:lnTo>
                  <a:pt x="2816305" y="118066"/>
                </a:lnTo>
                <a:lnTo>
                  <a:pt x="2878975" y="110669"/>
                </a:lnTo>
                <a:lnTo>
                  <a:pt x="2927807" y="106880"/>
                </a:lnTo>
                <a:lnTo>
                  <a:pt x="2979320" y="100168"/>
                </a:lnTo>
                <a:lnTo>
                  <a:pt x="3031628" y="96359"/>
                </a:lnTo>
                <a:lnTo>
                  <a:pt x="3084172" y="89642"/>
                </a:lnTo>
                <a:lnTo>
                  <a:pt x="3147093" y="85297"/>
                </a:lnTo>
                <a:lnTo>
                  <a:pt x="3197412" y="84545"/>
                </a:lnTo>
                <a:lnTo>
                  <a:pt x="3249366" y="83152"/>
                </a:lnTo>
                <a:lnTo>
                  <a:pt x="3302974" y="77020"/>
                </a:lnTo>
                <a:lnTo>
                  <a:pt x="3360453" y="74683"/>
                </a:lnTo>
                <a:lnTo>
                  <a:pt x="3409328" y="72821"/>
                </a:lnTo>
                <a:lnTo>
                  <a:pt x="3460335" y="65380"/>
                </a:lnTo>
                <a:lnTo>
                  <a:pt x="3512493" y="56936"/>
                </a:lnTo>
                <a:lnTo>
                  <a:pt x="3564992" y="52745"/>
                </a:lnTo>
                <a:lnTo>
                  <a:pt x="3616422" y="45783"/>
                </a:lnTo>
                <a:lnTo>
                  <a:pt x="3664156" y="43201"/>
                </a:lnTo>
                <a:lnTo>
                  <a:pt x="3719373" y="42436"/>
                </a:lnTo>
                <a:lnTo>
                  <a:pt x="3767579" y="42209"/>
                </a:lnTo>
                <a:lnTo>
                  <a:pt x="3818388" y="42142"/>
                </a:lnTo>
                <a:lnTo>
                  <a:pt x="3871656" y="42122"/>
                </a:lnTo>
                <a:lnTo>
                  <a:pt x="3930204" y="42116"/>
                </a:lnTo>
                <a:lnTo>
                  <a:pt x="3985115" y="40945"/>
                </a:lnTo>
                <a:lnTo>
                  <a:pt x="4038430" y="34878"/>
                </a:lnTo>
                <a:lnTo>
                  <a:pt x="4092442" y="32561"/>
                </a:lnTo>
                <a:lnTo>
                  <a:pt x="4151209" y="30704"/>
                </a:lnTo>
                <a:lnTo>
                  <a:pt x="4207357" y="24435"/>
                </a:lnTo>
                <a:lnTo>
                  <a:pt x="4266756" y="22058"/>
                </a:lnTo>
                <a:lnTo>
                  <a:pt x="4321921" y="20183"/>
                </a:lnTo>
                <a:lnTo>
                  <a:pt x="4376481" y="13909"/>
                </a:lnTo>
                <a:lnTo>
                  <a:pt x="4435410" y="11530"/>
                </a:lnTo>
                <a:lnTo>
                  <a:pt x="4490436" y="10825"/>
                </a:lnTo>
                <a:lnTo>
                  <a:pt x="4544954" y="10616"/>
                </a:lnTo>
                <a:lnTo>
                  <a:pt x="4605041" y="10554"/>
                </a:lnTo>
                <a:lnTo>
                  <a:pt x="4667299" y="10536"/>
                </a:lnTo>
                <a:lnTo>
                  <a:pt x="4730199" y="10530"/>
                </a:lnTo>
                <a:lnTo>
                  <a:pt x="4793290" y="10529"/>
                </a:lnTo>
                <a:lnTo>
                  <a:pt x="4856437" y="10528"/>
                </a:lnTo>
                <a:lnTo>
                  <a:pt x="4919601" y="10528"/>
                </a:lnTo>
                <a:lnTo>
                  <a:pt x="4982770" y="10528"/>
                </a:lnTo>
                <a:lnTo>
                  <a:pt x="5045941" y="10528"/>
                </a:lnTo>
                <a:lnTo>
                  <a:pt x="5109111" y="9358"/>
                </a:lnTo>
                <a:lnTo>
                  <a:pt x="5172282" y="4462"/>
                </a:lnTo>
                <a:lnTo>
                  <a:pt x="5234283" y="7041"/>
                </a:lnTo>
                <a:lnTo>
                  <a:pt x="5291388" y="2606"/>
                </a:lnTo>
                <a:lnTo>
                  <a:pt x="5352242" y="772"/>
                </a:lnTo>
                <a:lnTo>
                  <a:pt x="5413557" y="228"/>
                </a:lnTo>
                <a:lnTo>
                  <a:pt x="5470458" y="68"/>
                </a:lnTo>
                <a:lnTo>
                  <a:pt x="5531252" y="19"/>
                </a:lnTo>
                <a:lnTo>
                  <a:pt x="5593718" y="6"/>
                </a:lnTo>
                <a:lnTo>
                  <a:pt x="5656680" y="1"/>
                </a:lnTo>
                <a:lnTo>
                  <a:pt x="5719790" y="0"/>
                </a:lnTo>
                <a:lnTo>
                  <a:pt x="5782942" y="0"/>
                </a:lnTo>
                <a:lnTo>
                  <a:pt x="5846108" y="0"/>
                </a:lnTo>
                <a:lnTo>
                  <a:pt x="5888221" y="0"/>
                </a:lnTo>
                <a:lnTo>
                  <a:pt x="5933454" y="0"/>
                </a:lnTo>
                <a:lnTo>
                  <a:pt x="5979684" y="1169"/>
                </a:lnTo>
                <a:lnTo>
                  <a:pt x="6023627" y="5589"/>
                </a:lnTo>
                <a:lnTo>
                  <a:pt x="6066554" y="8333"/>
                </a:lnTo>
                <a:lnTo>
                  <a:pt x="6109029" y="9553"/>
                </a:lnTo>
                <a:lnTo>
                  <a:pt x="6172404" y="10239"/>
                </a:lnTo>
                <a:lnTo>
                  <a:pt x="6235635" y="10443"/>
                </a:lnTo>
                <a:lnTo>
                  <a:pt x="6298824" y="10503"/>
                </a:lnTo>
                <a:lnTo>
                  <a:pt x="6340942" y="10517"/>
                </a:lnTo>
                <a:lnTo>
                  <a:pt x="6386177" y="10523"/>
                </a:lnTo>
                <a:lnTo>
                  <a:pt x="6432408" y="10526"/>
                </a:lnTo>
                <a:lnTo>
                  <a:pt x="6476352" y="10527"/>
                </a:lnTo>
                <a:lnTo>
                  <a:pt x="6522399" y="10528"/>
                </a:lnTo>
                <a:lnTo>
                  <a:pt x="6568990" y="10528"/>
                </a:lnTo>
                <a:lnTo>
                  <a:pt x="6613095" y="10528"/>
                </a:lnTo>
                <a:lnTo>
                  <a:pt x="6659212" y="10528"/>
                </a:lnTo>
                <a:lnTo>
                  <a:pt x="6707005" y="10528"/>
                </a:lnTo>
                <a:lnTo>
                  <a:pt x="6755542" y="10528"/>
                </a:lnTo>
                <a:lnTo>
                  <a:pt x="6801292" y="10528"/>
                </a:lnTo>
                <a:lnTo>
                  <a:pt x="6846190" y="11698"/>
                </a:lnTo>
                <a:lnTo>
                  <a:pt x="6893442" y="16117"/>
                </a:lnTo>
                <a:lnTo>
                  <a:pt x="6941739" y="18861"/>
                </a:lnTo>
                <a:lnTo>
                  <a:pt x="6990500" y="20081"/>
                </a:lnTo>
                <a:lnTo>
                  <a:pt x="7039469" y="20623"/>
                </a:lnTo>
                <a:lnTo>
                  <a:pt x="7088528" y="20864"/>
                </a:lnTo>
                <a:lnTo>
                  <a:pt x="7136458" y="20971"/>
                </a:lnTo>
                <a:lnTo>
                  <a:pt x="7181157" y="21019"/>
                </a:lnTo>
                <a:lnTo>
                  <a:pt x="7227539" y="21040"/>
                </a:lnTo>
                <a:lnTo>
                  <a:pt x="7275450" y="21049"/>
                </a:lnTo>
                <a:lnTo>
                  <a:pt x="7324040" y="21053"/>
                </a:lnTo>
                <a:lnTo>
                  <a:pt x="7372931" y="21055"/>
                </a:lnTo>
                <a:lnTo>
                  <a:pt x="7421957" y="19886"/>
                </a:lnTo>
                <a:lnTo>
                  <a:pt x="7471042" y="15467"/>
                </a:lnTo>
                <a:lnTo>
                  <a:pt x="7520154" y="12723"/>
                </a:lnTo>
                <a:lnTo>
                  <a:pt x="7569277" y="11504"/>
                </a:lnTo>
                <a:lnTo>
                  <a:pt x="7618406" y="10962"/>
                </a:lnTo>
                <a:lnTo>
                  <a:pt x="7667537" y="10721"/>
                </a:lnTo>
                <a:lnTo>
                  <a:pt x="7717840" y="11784"/>
                </a:lnTo>
                <a:lnTo>
                  <a:pt x="7771391" y="16155"/>
                </a:lnTo>
                <a:lnTo>
                  <a:pt x="7823268" y="18878"/>
                </a:lnTo>
                <a:lnTo>
                  <a:pt x="7874790" y="20088"/>
                </a:lnTo>
                <a:lnTo>
                  <a:pt x="7928885" y="20626"/>
                </a:lnTo>
                <a:lnTo>
                  <a:pt x="7981003" y="20866"/>
                </a:lnTo>
                <a:lnTo>
                  <a:pt x="8032632" y="20972"/>
                </a:lnTo>
                <a:lnTo>
                  <a:pt x="8086774" y="21019"/>
                </a:lnTo>
                <a:lnTo>
                  <a:pt x="8138914" y="21040"/>
                </a:lnTo>
                <a:lnTo>
                  <a:pt x="8189383" y="21049"/>
                </a:lnTo>
                <a:lnTo>
                  <a:pt x="8239109" y="21053"/>
                </a:lnTo>
                <a:lnTo>
                  <a:pt x="8291626" y="21055"/>
                </a:lnTo>
                <a:lnTo>
                  <a:pt x="8344992" y="21056"/>
                </a:lnTo>
                <a:lnTo>
                  <a:pt x="8396007" y="21057"/>
                </a:lnTo>
                <a:lnTo>
                  <a:pt x="8449095" y="21057"/>
                </a:lnTo>
                <a:lnTo>
                  <a:pt x="8503885" y="19887"/>
                </a:lnTo>
                <a:lnTo>
                  <a:pt x="8559433" y="15467"/>
                </a:lnTo>
                <a:lnTo>
                  <a:pt x="8612197" y="12723"/>
                </a:lnTo>
                <a:lnTo>
                  <a:pt x="8664113" y="11504"/>
                </a:lnTo>
                <a:lnTo>
                  <a:pt x="8718382" y="10962"/>
                </a:lnTo>
                <a:lnTo>
                  <a:pt x="8773698" y="13841"/>
                </a:lnTo>
                <a:lnTo>
                  <a:pt x="8828307" y="17849"/>
                </a:lnTo>
                <a:lnTo>
                  <a:pt x="8879875" y="19631"/>
                </a:lnTo>
                <a:lnTo>
                  <a:pt x="8933210" y="20423"/>
                </a:lnTo>
                <a:lnTo>
                  <a:pt x="8986940" y="20775"/>
                </a:lnTo>
                <a:lnTo>
                  <a:pt x="9038116" y="20931"/>
                </a:lnTo>
                <a:lnTo>
                  <a:pt x="9088157" y="21001"/>
                </a:lnTo>
                <a:lnTo>
                  <a:pt x="9138863" y="21032"/>
                </a:lnTo>
                <a:lnTo>
                  <a:pt x="9192594" y="21046"/>
                </a:lnTo>
                <a:lnTo>
                  <a:pt x="9244551" y="21052"/>
                </a:lnTo>
                <a:lnTo>
                  <a:pt x="9296109" y="21055"/>
                </a:lnTo>
                <a:lnTo>
                  <a:pt x="9350220" y="21056"/>
                </a:lnTo>
                <a:lnTo>
                  <a:pt x="9402344" y="21056"/>
                </a:lnTo>
                <a:lnTo>
                  <a:pt x="9452807" y="21057"/>
                </a:lnTo>
                <a:lnTo>
                  <a:pt x="9502531" y="21057"/>
                </a:lnTo>
                <a:lnTo>
                  <a:pt x="9551927" y="21057"/>
                </a:lnTo>
                <a:lnTo>
                  <a:pt x="9600007" y="21057"/>
                </a:lnTo>
                <a:lnTo>
                  <a:pt x="9644772" y="21057"/>
                </a:lnTo>
                <a:lnTo>
                  <a:pt x="9691184" y="24176"/>
                </a:lnTo>
                <a:lnTo>
                  <a:pt x="9737938" y="28292"/>
                </a:lnTo>
                <a:lnTo>
                  <a:pt x="9782115" y="30122"/>
                </a:lnTo>
                <a:lnTo>
                  <a:pt x="9825145" y="30934"/>
                </a:lnTo>
                <a:lnTo>
                  <a:pt x="9870006" y="31296"/>
                </a:lnTo>
                <a:lnTo>
                  <a:pt x="9921140" y="31456"/>
                </a:lnTo>
                <a:lnTo>
                  <a:pt x="9973277" y="315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136870" y="789637"/>
            <a:ext cx="3744146" cy="673825"/>
            <a:chOff x="136870" y="789637"/>
            <a:chExt cx="3744146" cy="673825"/>
          </a:xfrm>
        </p:grpSpPr>
        <p:sp>
          <p:nvSpPr>
            <p:cNvPr id="100" name="Freeform 99"/>
            <p:cNvSpPr/>
            <p:nvPr/>
          </p:nvSpPr>
          <p:spPr>
            <a:xfrm>
              <a:off x="3000621" y="88439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8334" y="37478"/>
                  </a:lnTo>
                  <a:lnTo>
                    <a:pt x="10095" y="88902"/>
                  </a:lnTo>
                  <a:lnTo>
                    <a:pt x="17679" y="138054"/>
                  </a:lnTo>
                  <a:lnTo>
                    <a:pt x="20390" y="19542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53222" y="831751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41579" y="3119"/>
                  </a:lnTo>
                  <a:lnTo>
                    <a:pt x="181032" y="17958"/>
                  </a:lnTo>
                  <a:lnTo>
                    <a:pt x="117701" y="35149"/>
                  </a:lnTo>
                  <a:lnTo>
                    <a:pt x="58431" y="491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63011" y="789637"/>
              <a:ext cx="142938" cy="273742"/>
            </a:xfrm>
            <a:custGeom>
              <a:avLst/>
              <a:gdLst/>
              <a:ahLst/>
              <a:cxnLst/>
              <a:rect l="0" t="0" r="0" b="0"/>
              <a:pathLst>
                <a:path w="142938" h="273742">
                  <a:moveTo>
                    <a:pt x="6066" y="0"/>
                  </a:moveTo>
                  <a:lnTo>
                    <a:pt x="0" y="32452"/>
                  </a:lnTo>
                  <a:lnTo>
                    <a:pt x="5037" y="95520"/>
                  </a:lnTo>
                  <a:lnTo>
                    <a:pt x="14269" y="152706"/>
                  </a:lnTo>
                  <a:lnTo>
                    <a:pt x="25200" y="215471"/>
                  </a:lnTo>
                  <a:lnTo>
                    <a:pt x="20964" y="251017"/>
                  </a:lnTo>
                  <a:lnTo>
                    <a:pt x="19508" y="253912"/>
                  </a:lnTo>
                  <a:lnTo>
                    <a:pt x="18537" y="251163"/>
                  </a:lnTo>
                  <a:lnTo>
                    <a:pt x="11552" y="198983"/>
                  </a:lnTo>
                  <a:lnTo>
                    <a:pt x="16693" y="179684"/>
                  </a:lnTo>
                  <a:lnTo>
                    <a:pt x="26777" y="163308"/>
                  </a:lnTo>
                  <a:lnTo>
                    <a:pt x="33911" y="159174"/>
                  </a:lnTo>
                  <a:lnTo>
                    <a:pt x="51197" y="157702"/>
                  </a:lnTo>
                  <a:lnTo>
                    <a:pt x="80660" y="169039"/>
                  </a:lnTo>
                  <a:lnTo>
                    <a:pt x="106027" y="187216"/>
                  </a:lnTo>
                  <a:lnTo>
                    <a:pt x="122772" y="213009"/>
                  </a:lnTo>
                  <a:lnTo>
                    <a:pt x="14293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362579" y="926507"/>
              <a:ext cx="132883" cy="132005"/>
            </a:xfrm>
            <a:custGeom>
              <a:avLst/>
              <a:gdLst/>
              <a:ahLst/>
              <a:cxnLst/>
              <a:rect l="0" t="0" r="0" b="0"/>
              <a:pathLst>
                <a:path w="132883" h="132005">
                  <a:moveTo>
                    <a:pt x="48654" y="0"/>
                  </a:moveTo>
                  <a:lnTo>
                    <a:pt x="31886" y="5589"/>
                  </a:lnTo>
                  <a:lnTo>
                    <a:pt x="17415" y="17692"/>
                  </a:lnTo>
                  <a:lnTo>
                    <a:pt x="10281" y="25833"/>
                  </a:lnTo>
                  <a:lnTo>
                    <a:pt x="2353" y="47356"/>
                  </a:lnTo>
                  <a:lnTo>
                    <a:pt x="0" y="71350"/>
                  </a:lnTo>
                  <a:lnTo>
                    <a:pt x="2853" y="93712"/>
                  </a:lnTo>
                  <a:lnTo>
                    <a:pt x="11141" y="112230"/>
                  </a:lnTo>
                  <a:lnTo>
                    <a:pt x="16626" y="120444"/>
                  </a:lnTo>
                  <a:lnTo>
                    <a:pt x="26132" y="125919"/>
                  </a:lnTo>
                  <a:lnTo>
                    <a:pt x="52292" y="132004"/>
                  </a:lnTo>
                  <a:lnTo>
                    <a:pt x="88727" y="129839"/>
                  </a:lnTo>
                  <a:lnTo>
                    <a:pt x="13288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69119" y="903001"/>
              <a:ext cx="115988" cy="76150"/>
            </a:xfrm>
            <a:custGeom>
              <a:avLst/>
              <a:gdLst/>
              <a:ahLst/>
              <a:cxnLst/>
              <a:rect l="0" t="0" r="0" b="0"/>
              <a:pathLst>
                <a:path w="115988" h="76150">
                  <a:moveTo>
                    <a:pt x="0" y="76149"/>
                  </a:moveTo>
                  <a:lnTo>
                    <a:pt x="42692" y="73029"/>
                  </a:lnTo>
                  <a:lnTo>
                    <a:pt x="93663" y="57021"/>
                  </a:lnTo>
                  <a:lnTo>
                    <a:pt x="110258" y="45811"/>
                  </a:lnTo>
                  <a:lnTo>
                    <a:pt x="114449" y="38376"/>
                  </a:lnTo>
                  <a:lnTo>
                    <a:pt x="115987" y="20756"/>
                  </a:lnTo>
                  <a:lnTo>
                    <a:pt x="112420" y="13484"/>
                  </a:lnTo>
                  <a:lnTo>
                    <a:pt x="99097" y="2284"/>
                  </a:lnTo>
                  <a:lnTo>
                    <a:pt x="90631" y="0"/>
                  </a:lnTo>
                  <a:lnTo>
                    <a:pt x="71866" y="581"/>
                  </a:lnTo>
                  <a:lnTo>
                    <a:pt x="54947" y="7858"/>
                  </a:lnTo>
                  <a:lnTo>
                    <a:pt x="21057" y="34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6870" y="1342058"/>
              <a:ext cx="1916188" cy="121404"/>
            </a:xfrm>
            <a:custGeom>
              <a:avLst/>
              <a:gdLst/>
              <a:ahLst/>
              <a:cxnLst/>
              <a:rect l="0" t="0" r="0" b="0"/>
              <a:pathLst>
                <a:path w="1916188" h="121404">
                  <a:moveTo>
                    <a:pt x="1916187" y="5589"/>
                  </a:moveTo>
                  <a:lnTo>
                    <a:pt x="1899419" y="0"/>
                  </a:lnTo>
                  <a:lnTo>
                    <a:pt x="1881828" y="375"/>
                  </a:lnTo>
                  <a:lnTo>
                    <a:pt x="1830761" y="4559"/>
                  </a:lnTo>
                  <a:lnTo>
                    <a:pt x="1771584" y="13791"/>
                  </a:lnTo>
                  <a:lnTo>
                    <a:pt x="1721913" y="22317"/>
                  </a:lnTo>
                  <a:lnTo>
                    <a:pt x="1658966" y="28911"/>
                  </a:lnTo>
                  <a:lnTo>
                    <a:pt x="1610686" y="34726"/>
                  </a:lnTo>
                  <a:lnTo>
                    <a:pt x="1553877" y="39569"/>
                  </a:lnTo>
                  <a:lnTo>
                    <a:pt x="1498050" y="45293"/>
                  </a:lnTo>
                  <a:lnTo>
                    <a:pt x="1439005" y="46989"/>
                  </a:lnTo>
                  <a:lnTo>
                    <a:pt x="1382721" y="53151"/>
                  </a:lnTo>
                  <a:lnTo>
                    <a:pt x="1329403" y="57228"/>
                  </a:lnTo>
                  <a:lnTo>
                    <a:pt x="1273810" y="61153"/>
                  </a:lnTo>
                  <a:lnTo>
                    <a:pt x="1217769" y="67258"/>
                  </a:lnTo>
                  <a:lnTo>
                    <a:pt x="1161639" y="68463"/>
                  </a:lnTo>
                  <a:lnTo>
                    <a:pt x="1102372" y="68702"/>
                  </a:lnTo>
                  <a:lnTo>
                    <a:pt x="1040275" y="74338"/>
                  </a:lnTo>
                  <a:lnTo>
                    <a:pt x="981779" y="78311"/>
                  </a:lnTo>
                  <a:lnTo>
                    <a:pt x="933396" y="78999"/>
                  </a:lnTo>
                  <a:lnTo>
                    <a:pt x="874533" y="79231"/>
                  </a:lnTo>
                  <a:lnTo>
                    <a:pt x="817845" y="79277"/>
                  </a:lnTo>
                  <a:lnTo>
                    <a:pt x="754352" y="79287"/>
                  </a:lnTo>
                  <a:lnTo>
                    <a:pt x="695536" y="79288"/>
                  </a:lnTo>
                  <a:lnTo>
                    <a:pt x="638858" y="79289"/>
                  </a:lnTo>
                  <a:lnTo>
                    <a:pt x="575367" y="86524"/>
                  </a:lnTo>
                  <a:lnTo>
                    <a:pt x="513432" y="89167"/>
                  </a:lnTo>
                  <a:lnTo>
                    <a:pt x="450809" y="89689"/>
                  </a:lnTo>
                  <a:lnTo>
                    <a:pt x="409370" y="89760"/>
                  </a:lnTo>
                  <a:lnTo>
                    <a:pt x="345903" y="92920"/>
                  </a:lnTo>
                  <a:lnTo>
                    <a:pt x="282536" y="98879"/>
                  </a:lnTo>
                  <a:lnTo>
                    <a:pt x="233583" y="99911"/>
                  </a:lnTo>
                  <a:lnTo>
                    <a:pt x="173045" y="100260"/>
                  </a:lnTo>
                  <a:lnTo>
                    <a:pt x="112907" y="103448"/>
                  </a:lnTo>
                  <a:lnTo>
                    <a:pt x="56228" y="114997"/>
                  </a:lnTo>
                  <a:lnTo>
                    <a:pt x="0" y="121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20269" y="855139"/>
              <a:ext cx="160747" cy="203429"/>
            </a:xfrm>
            <a:custGeom>
              <a:avLst/>
              <a:gdLst/>
              <a:ahLst/>
              <a:cxnLst/>
              <a:rect l="0" t="0" r="0" b="0"/>
              <a:pathLst>
                <a:path w="160747" h="203429">
                  <a:moveTo>
                    <a:pt x="143689" y="29254"/>
                  </a:moveTo>
                  <a:lnTo>
                    <a:pt x="125709" y="13613"/>
                  </a:lnTo>
                  <a:lnTo>
                    <a:pt x="108791" y="5535"/>
                  </a:lnTo>
                  <a:lnTo>
                    <a:pt x="73947" y="0"/>
                  </a:lnTo>
                  <a:lnTo>
                    <a:pt x="53811" y="4944"/>
                  </a:lnTo>
                  <a:lnTo>
                    <a:pt x="45166" y="9538"/>
                  </a:lnTo>
                  <a:lnTo>
                    <a:pt x="32441" y="24001"/>
                  </a:lnTo>
                  <a:lnTo>
                    <a:pt x="4864" y="73233"/>
                  </a:lnTo>
                  <a:lnTo>
                    <a:pt x="0" y="110395"/>
                  </a:lnTo>
                  <a:lnTo>
                    <a:pt x="6618" y="144153"/>
                  </a:lnTo>
                  <a:lnTo>
                    <a:pt x="16868" y="165718"/>
                  </a:lnTo>
                  <a:lnTo>
                    <a:pt x="41382" y="192001"/>
                  </a:lnTo>
                  <a:lnTo>
                    <a:pt x="63904" y="201022"/>
                  </a:lnTo>
                  <a:lnTo>
                    <a:pt x="76461" y="203428"/>
                  </a:lnTo>
                  <a:lnTo>
                    <a:pt x="96653" y="199861"/>
                  </a:lnTo>
                  <a:lnTo>
                    <a:pt x="121174" y="184700"/>
                  </a:lnTo>
                  <a:lnTo>
                    <a:pt x="150420" y="153026"/>
                  </a:lnTo>
                  <a:lnTo>
                    <a:pt x="158379" y="130277"/>
                  </a:lnTo>
                  <a:lnTo>
                    <a:pt x="160746" y="105739"/>
                  </a:lnTo>
                  <a:lnTo>
                    <a:pt x="157899" y="83135"/>
                  </a:lnTo>
                  <a:lnTo>
                    <a:pt x="149615" y="64510"/>
                  </a:lnTo>
                  <a:lnTo>
                    <a:pt x="144130" y="56267"/>
                  </a:lnTo>
                  <a:lnTo>
                    <a:pt x="128677" y="43990"/>
                  </a:lnTo>
                  <a:lnTo>
                    <a:pt x="101575" y="29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958715" y="673823"/>
            <a:ext cx="1874073" cy="398250"/>
            <a:chOff x="3958715" y="673823"/>
            <a:chExt cx="1874073" cy="398250"/>
          </a:xfrm>
        </p:grpSpPr>
        <p:sp>
          <p:nvSpPr>
            <p:cNvPr id="108" name="Freeform 107"/>
            <p:cNvSpPr/>
            <p:nvPr/>
          </p:nvSpPr>
          <p:spPr>
            <a:xfrm>
              <a:off x="3958715" y="873865"/>
              <a:ext cx="94757" cy="190954"/>
            </a:xfrm>
            <a:custGeom>
              <a:avLst/>
              <a:gdLst/>
              <a:ahLst/>
              <a:cxnLst/>
              <a:rect l="0" t="0" r="0" b="0"/>
              <a:pathLst>
                <a:path w="94757" h="190954">
                  <a:moveTo>
                    <a:pt x="0" y="94756"/>
                  </a:moveTo>
                  <a:lnTo>
                    <a:pt x="14654" y="153373"/>
                  </a:lnTo>
                  <a:lnTo>
                    <a:pt x="25858" y="190953"/>
                  </a:lnTo>
                  <a:lnTo>
                    <a:pt x="13107" y="132705"/>
                  </a:lnTo>
                  <a:lnTo>
                    <a:pt x="11038" y="79896"/>
                  </a:lnTo>
                  <a:lnTo>
                    <a:pt x="16268" y="43950"/>
                  </a:lnTo>
                  <a:lnTo>
                    <a:pt x="28287" y="24992"/>
                  </a:lnTo>
                  <a:lnTo>
                    <a:pt x="36406" y="16662"/>
                  </a:lnTo>
                  <a:lnTo>
                    <a:pt x="57904" y="740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31553" y="734775"/>
              <a:ext cx="132489" cy="337298"/>
            </a:xfrm>
            <a:custGeom>
              <a:avLst/>
              <a:gdLst/>
              <a:ahLst/>
              <a:cxnLst/>
              <a:rect l="0" t="0" r="0" b="0"/>
              <a:pathLst>
                <a:path w="132489" h="337298">
                  <a:moveTo>
                    <a:pt x="111431" y="202261"/>
                  </a:moveTo>
                  <a:lnTo>
                    <a:pt x="100253" y="191082"/>
                  </a:lnTo>
                  <a:lnTo>
                    <a:pt x="82287" y="185594"/>
                  </a:lnTo>
                  <a:lnTo>
                    <a:pt x="70944" y="184131"/>
                  </a:lnTo>
                  <a:lnTo>
                    <a:pt x="48984" y="188744"/>
                  </a:lnTo>
                  <a:lnTo>
                    <a:pt x="28695" y="199763"/>
                  </a:lnTo>
                  <a:lnTo>
                    <a:pt x="11878" y="216358"/>
                  </a:lnTo>
                  <a:lnTo>
                    <a:pt x="2845" y="238552"/>
                  </a:lnTo>
                  <a:lnTo>
                    <a:pt x="0" y="264014"/>
                  </a:lnTo>
                  <a:lnTo>
                    <a:pt x="10695" y="326799"/>
                  </a:lnTo>
                  <a:lnTo>
                    <a:pt x="17367" y="333249"/>
                  </a:lnTo>
                  <a:lnTo>
                    <a:pt x="26495" y="336380"/>
                  </a:lnTo>
                  <a:lnTo>
                    <a:pt x="37260" y="337297"/>
                  </a:lnTo>
                  <a:lnTo>
                    <a:pt x="46776" y="334399"/>
                  </a:lnTo>
                  <a:lnTo>
                    <a:pt x="63588" y="321820"/>
                  </a:lnTo>
                  <a:lnTo>
                    <a:pt x="80618" y="295008"/>
                  </a:lnTo>
                  <a:lnTo>
                    <a:pt x="100542" y="240991"/>
                  </a:lnTo>
                  <a:lnTo>
                    <a:pt x="114869" y="187554"/>
                  </a:lnTo>
                  <a:lnTo>
                    <a:pt x="113323" y="131939"/>
                  </a:lnTo>
                  <a:lnTo>
                    <a:pt x="108685" y="79012"/>
                  </a:lnTo>
                  <a:lnTo>
                    <a:pt x="93522" y="23684"/>
                  </a:lnTo>
                  <a:lnTo>
                    <a:pt x="86704" y="2400"/>
                  </a:lnTo>
                  <a:lnTo>
                    <a:pt x="84418" y="0"/>
                  </a:lnTo>
                  <a:lnTo>
                    <a:pt x="82894" y="3080"/>
                  </a:lnTo>
                  <a:lnTo>
                    <a:pt x="80247" y="55408"/>
                  </a:lnTo>
                  <a:lnTo>
                    <a:pt x="83044" y="116408"/>
                  </a:lnTo>
                  <a:lnTo>
                    <a:pt x="97814" y="179603"/>
                  </a:lnTo>
                  <a:lnTo>
                    <a:pt x="118487" y="243065"/>
                  </a:lnTo>
                  <a:lnTo>
                    <a:pt x="132488" y="275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89513" y="871062"/>
              <a:ext cx="130265" cy="181788"/>
            </a:xfrm>
            <a:custGeom>
              <a:avLst/>
              <a:gdLst/>
              <a:ahLst/>
              <a:cxnLst/>
              <a:rect l="0" t="0" r="0" b="0"/>
              <a:pathLst>
                <a:path w="130265" h="181788">
                  <a:moveTo>
                    <a:pt x="58756" y="76502"/>
                  </a:moveTo>
                  <a:lnTo>
                    <a:pt x="111461" y="57374"/>
                  </a:lnTo>
                  <a:lnTo>
                    <a:pt x="127414" y="46164"/>
                  </a:lnTo>
                  <a:lnTo>
                    <a:pt x="130264" y="38729"/>
                  </a:lnTo>
                  <a:lnTo>
                    <a:pt x="129825" y="30263"/>
                  </a:lnTo>
                  <a:lnTo>
                    <a:pt x="127192" y="21110"/>
                  </a:lnTo>
                  <a:lnTo>
                    <a:pt x="121928" y="13838"/>
                  </a:lnTo>
                  <a:lnTo>
                    <a:pt x="106720" y="2638"/>
                  </a:lnTo>
                  <a:lnTo>
                    <a:pt x="85142" y="0"/>
                  </a:lnTo>
                  <a:lnTo>
                    <a:pt x="61125" y="3897"/>
                  </a:lnTo>
                  <a:lnTo>
                    <a:pt x="38752" y="13428"/>
                  </a:lnTo>
                  <a:lnTo>
                    <a:pt x="12015" y="37536"/>
                  </a:lnTo>
                  <a:lnTo>
                    <a:pt x="2887" y="59964"/>
                  </a:lnTo>
                  <a:lnTo>
                    <a:pt x="0" y="84360"/>
                  </a:lnTo>
                  <a:lnTo>
                    <a:pt x="2617" y="106901"/>
                  </a:lnTo>
                  <a:lnTo>
                    <a:pt x="16256" y="139322"/>
                  </a:lnTo>
                  <a:lnTo>
                    <a:pt x="31679" y="154335"/>
                  </a:lnTo>
                  <a:lnTo>
                    <a:pt x="79813" y="181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71320" y="873865"/>
              <a:ext cx="87520" cy="151274"/>
            </a:xfrm>
            <a:custGeom>
              <a:avLst/>
              <a:gdLst/>
              <a:ahLst/>
              <a:cxnLst/>
              <a:rect l="0" t="0" r="0" b="0"/>
              <a:pathLst>
                <a:path w="87520" h="151274">
                  <a:moveTo>
                    <a:pt x="13820" y="73699"/>
                  </a:moveTo>
                  <a:lnTo>
                    <a:pt x="31778" y="127574"/>
                  </a:lnTo>
                  <a:lnTo>
                    <a:pt x="39677" y="151273"/>
                  </a:lnTo>
                  <a:lnTo>
                    <a:pt x="29932" y="131397"/>
                  </a:lnTo>
                  <a:lnTo>
                    <a:pt x="3782" y="73219"/>
                  </a:lnTo>
                  <a:lnTo>
                    <a:pt x="109" y="62850"/>
                  </a:lnTo>
                  <a:lnTo>
                    <a:pt x="0" y="53599"/>
                  </a:lnTo>
                  <a:lnTo>
                    <a:pt x="6117" y="37080"/>
                  </a:lnTo>
                  <a:lnTo>
                    <a:pt x="22716" y="14626"/>
                  </a:lnTo>
                  <a:lnTo>
                    <a:pt x="41950" y="6500"/>
                  </a:lnTo>
                  <a:lnTo>
                    <a:pt x="875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754872" y="744684"/>
              <a:ext cx="113806" cy="285702"/>
            </a:xfrm>
            <a:custGeom>
              <a:avLst/>
              <a:gdLst/>
              <a:ahLst/>
              <a:cxnLst/>
              <a:rect l="0" t="0" r="0" b="0"/>
              <a:pathLst>
                <a:path w="113806" h="285702">
                  <a:moveTo>
                    <a:pt x="98765" y="160766"/>
                  </a:moveTo>
                  <a:lnTo>
                    <a:pt x="93176" y="143999"/>
                  </a:lnTo>
                  <a:lnTo>
                    <a:pt x="81073" y="132647"/>
                  </a:lnTo>
                  <a:lnTo>
                    <a:pt x="72932" y="127982"/>
                  </a:lnTo>
                  <a:lnTo>
                    <a:pt x="65165" y="127212"/>
                  </a:lnTo>
                  <a:lnTo>
                    <a:pt x="50297" y="132595"/>
                  </a:lnTo>
                  <a:lnTo>
                    <a:pt x="28772" y="148780"/>
                  </a:lnTo>
                  <a:lnTo>
                    <a:pt x="13166" y="173982"/>
                  </a:lnTo>
                  <a:lnTo>
                    <a:pt x="1132" y="209266"/>
                  </a:lnTo>
                  <a:lnTo>
                    <a:pt x="0" y="232624"/>
                  </a:lnTo>
                  <a:lnTo>
                    <a:pt x="4567" y="254704"/>
                  </a:lnTo>
                  <a:lnTo>
                    <a:pt x="14395" y="276216"/>
                  </a:lnTo>
                  <a:lnTo>
                    <a:pt x="22631" y="282186"/>
                  </a:lnTo>
                  <a:lnTo>
                    <a:pt x="44261" y="285701"/>
                  </a:lnTo>
                  <a:lnTo>
                    <a:pt x="54240" y="281491"/>
                  </a:lnTo>
                  <a:lnTo>
                    <a:pt x="71567" y="264334"/>
                  </a:lnTo>
                  <a:lnTo>
                    <a:pt x="88887" y="233957"/>
                  </a:lnTo>
                  <a:lnTo>
                    <a:pt x="108917" y="173423"/>
                  </a:lnTo>
                  <a:lnTo>
                    <a:pt x="113805" y="150014"/>
                  </a:lnTo>
                  <a:lnTo>
                    <a:pt x="110531" y="93738"/>
                  </a:lnTo>
                  <a:lnTo>
                    <a:pt x="103949" y="37822"/>
                  </a:lnTo>
                  <a:lnTo>
                    <a:pt x="94712" y="3845"/>
                  </a:lnTo>
                  <a:lnTo>
                    <a:pt x="91384" y="0"/>
                  </a:lnTo>
                  <a:lnTo>
                    <a:pt x="87995" y="947"/>
                  </a:lnTo>
                  <a:lnTo>
                    <a:pt x="84566" y="5087"/>
                  </a:lnTo>
                  <a:lnTo>
                    <a:pt x="79740" y="38860"/>
                  </a:lnTo>
                  <a:lnTo>
                    <a:pt x="85345" y="101504"/>
                  </a:lnTo>
                  <a:lnTo>
                    <a:pt x="90785" y="157032"/>
                  </a:lnTo>
                  <a:lnTo>
                    <a:pt x="104949" y="212917"/>
                  </a:lnTo>
                  <a:lnTo>
                    <a:pt x="109293" y="255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28589" y="894922"/>
              <a:ext cx="100629" cy="131608"/>
            </a:xfrm>
            <a:custGeom>
              <a:avLst/>
              <a:gdLst/>
              <a:ahLst/>
              <a:cxnLst/>
              <a:rect l="0" t="0" r="0" b="0"/>
              <a:pathLst>
                <a:path w="100629" h="131608">
                  <a:moveTo>
                    <a:pt x="51390" y="0"/>
                  </a:moveTo>
                  <a:lnTo>
                    <a:pt x="27343" y="9575"/>
                  </a:lnTo>
                  <a:lnTo>
                    <a:pt x="13016" y="20243"/>
                  </a:lnTo>
                  <a:lnTo>
                    <a:pt x="5089" y="39023"/>
                  </a:lnTo>
                  <a:lnTo>
                    <a:pt x="0" y="89206"/>
                  </a:lnTo>
                  <a:lnTo>
                    <a:pt x="5543" y="110227"/>
                  </a:lnTo>
                  <a:lnTo>
                    <a:pt x="10297" y="119108"/>
                  </a:lnTo>
                  <a:lnTo>
                    <a:pt x="18145" y="125029"/>
                  </a:lnTo>
                  <a:lnTo>
                    <a:pt x="39344" y="131607"/>
                  </a:lnTo>
                  <a:lnTo>
                    <a:pt x="71998" y="129722"/>
                  </a:lnTo>
                  <a:lnTo>
                    <a:pt x="80336" y="125086"/>
                  </a:lnTo>
                  <a:lnTo>
                    <a:pt x="92721" y="110576"/>
                  </a:lnTo>
                  <a:lnTo>
                    <a:pt x="99005" y="89309"/>
                  </a:lnTo>
                  <a:lnTo>
                    <a:pt x="100628" y="65429"/>
                  </a:lnTo>
                  <a:lnTo>
                    <a:pt x="94965" y="35764"/>
                  </a:lnTo>
                  <a:lnTo>
                    <a:pt x="92138" y="30861"/>
                  </a:lnTo>
                  <a:lnTo>
                    <a:pt x="8297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043150" y="866427"/>
              <a:ext cx="114224" cy="133781"/>
            </a:xfrm>
            <a:custGeom>
              <a:avLst/>
              <a:gdLst/>
              <a:ahLst/>
              <a:cxnLst/>
              <a:rect l="0" t="0" r="0" b="0"/>
              <a:pathLst>
                <a:path w="114224" h="133781">
                  <a:moveTo>
                    <a:pt x="0" y="39023"/>
                  </a:moveTo>
                  <a:lnTo>
                    <a:pt x="37478" y="47357"/>
                  </a:lnTo>
                  <a:lnTo>
                    <a:pt x="75445" y="45782"/>
                  </a:lnTo>
                  <a:lnTo>
                    <a:pt x="88901" y="43529"/>
                  </a:lnTo>
                  <a:lnTo>
                    <a:pt x="99042" y="38518"/>
                  </a:lnTo>
                  <a:lnTo>
                    <a:pt x="113429" y="23591"/>
                  </a:lnTo>
                  <a:lnTo>
                    <a:pt x="114223" y="17037"/>
                  </a:lnTo>
                  <a:lnTo>
                    <a:pt x="111244" y="11497"/>
                  </a:lnTo>
                  <a:lnTo>
                    <a:pt x="105748" y="6635"/>
                  </a:lnTo>
                  <a:lnTo>
                    <a:pt x="87163" y="1232"/>
                  </a:lnTo>
                  <a:lnTo>
                    <a:pt x="64476" y="0"/>
                  </a:lnTo>
                  <a:lnTo>
                    <a:pt x="42694" y="3352"/>
                  </a:lnTo>
                  <a:lnTo>
                    <a:pt x="34312" y="8224"/>
                  </a:lnTo>
                  <a:lnTo>
                    <a:pt x="21879" y="22995"/>
                  </a:lnTo>
                  <a:lnTo>
                    <a:pt x="18693" y="47497"/>
                  </a:lnTo>
                  <a:lnTo>
                    <a:pt x="22346" y="75545"/>
                  </a:lnTo>
                  <a:lnTo>
                    <a:pt x="31768" y="99709"/>
                  </a:lnTo>
                  <a:lnTo>
                    <a:pt x="46875" y="115908"/>
                  </a:lnTo>
                  <a:lnTo>
                    <a:pt x="73700" y="133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199716" y="842279"/>
              <a:ext cx="103957" cy="147400"/>
            </a:xfrm>
            <a:custGeom>
              <a:avLst/>
              <a:gdLst/>
              <a:ahLst/>
              <a:cxnLst/>
              <a:rect l="0" t="0" r="0" b="0"/>
              <a:pathLst>
                <a:path w="103957" h="147400">
                  <a:moveTo>
                    <a:pt x="54004" y="0"/>
                  </a:moveTo>
                  <a:lnTo>
                    <a:pt x="29957" y="9576"/>
                  </a:lnTo>
                  <a:lnTo>
                    <a:pt x="15631" y="20244"/>
                  </a:lnTo>
                  <a:lnTo>
                    <a:pt x="0" y="44993"/>
                  </a:lnTo>
                  <a:lnTo>
                    <a:pt x="454" y="52222"/>
                  </a:lnTo>
                  <a:lnTo>
                    <a:pt x="4265" y="58212"/>
                  </a:lnTo>
                  <a:lnTo>
                    <a:pt x="10316" y="63374"/>
                  </a:lnTo>
                  <a:lnTo>
                    <a:pt x="29518" y="69111"/>
                  </a:lnTo>
                  <a:lnTo>
                    <a:pt x="74384" y="78383"/>
                  </a:lnTo>
                  <a:lnTo>
                    <a:pt x="100856" y="93675"/>
                  </a:lnTo>
                  <a:lnTo>
                    <a:pt x="103956" y="101054"/>
                  </a:lnTo>
                  <a:lnTo>
                    <a:pt x="103683" y="109484"/>
                  </a:lnTo>
                  <a:lnTo>
                    <a:pt x="101161" y="118613"/>
                  </a:lnTo>
                  <a:lnTo>
                    <a:pt x="95971" y="125869"/>
                  </a:lnTo>
                  <a:lnTo>
                    <a:pt x="80845" y="137050"/>
                  </a:lnTo>
                  <a:lnTo>
                    <a:pt x="2241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2704" y="833302"/>
              <a:ext cx="126343" cy="135320"/>
            </a:xfrm>
            <a:custGeom>
              <a:avLst/>
              <a:gdLst/>
              <a:ahLst/>
              <a:cxnLst/>
              <a:rect l="0" t="0" r="0" b="0"/>
              <a:pathLst>
                <a:path w="126343" h="135320">
                  <a:moveTo>
                    <a:pt x="0" y="51091"/>
                  </a:moveTo>
                  <a:lnTo>
                    <a:pt x="8334" y="88569"/>
                  </a:lnTo>
                  <a:lnTo>
                    <a:pt x="9065" y="100643"/>
                  </a:lnTo>
                  <a:lnTo>
                    <a:pt x="8383" y="104013"/>
                  </a:lnTo>
                  <a:lnTo>
                    <a:pt x="6759" y="101580"/>
                  </a:lnTo>
                  <a:lnTo>
                    <a:pt x="3004" y="86399"/>
                  </a:lnTo>
                  <a:lnTo>
                    <a:pt x="3713" y="38525"/>
                  </a:lnTo>
                  <a:lnTo>
                    <a:pt x="5985" y="25166"/>
                  </a:lnTo>
                  <a:lnTo>
                    <a:pt x="11009" y="15091"/>
                  </a:lnTo>
                  <a:lnTo>
                    <a:pt x="25950" y="776"/>
                  </a:lnTo>
                  <a:lnTo>
                    <a:pt x="33678" y="0"/>
                  </a:lnTo>
                  <a:lnTo>
                    <a:pt x="41170" y="2993"/>
                  </a:lnTo>
                  <a:lnTo>
                    <a:pt x="70004" y="27422"/>
                  </a:lnTo>
                  <a:lnTo>
                    <a:pt x="97060" y="70419"/>
                  </a:lnTo>
                  <a:lnTo>
                    <a:pt x="114882" y="110801"/>
                  </a:lnTo>
                  <a:lnTo>
                    <a:pt x="126342" y="135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66240" y="842279"/>
              <a:ext cx="89169" cy="111114"/>
            </a:xfrm>
            <a:custGeom>
              <a:avLst/>
              <a:gdLst/>
              <a:ahLst/>
              <a:cxnLst/>
              <a:rect l="0" t="0" r="0" b="0"/>
              <a:pathLst>
                <a:path w="89169" h="111114">
                  <a:moveTo>
                    <a:pt x="55977" y="0"/>
                  </a:moveTo>
                  <a:lnTo>
                    <a:pt x="31931" y="9576"/>
                  </a:lnTo>
                  <a:lnTo>
                    <a:pt x="17604" y="20244"/>
                  </a:lnTo>
                  <a:lnTo>
                    <a:pt x="1973" y="44993"/>
                  </a:lnTo>
                  <a:lnTo>
                    <a:pt x="0" y="64451"/>
                  </a:lnTo>
                  <a:lnTo>
                    <a:pt x="4193" y="83627"/>
                  </a:lnTo>
                  <a:lnTo>
                    <a:pt x="13855" y="99949"/>
                  </a:lnTo>
                  <a:lnTo>
                    <a:pt x="22046" y="105237"/>
                  </a:lnTo>
                  <a:lnTo>
                    <a:pt x="43627" y="111113"/>
                  </a:lnTo>
                  <a:lnTo>
                    <a:pt x="53593" y="110340"/>
                  </a:lnTo>
                  <a:lnTo>
                    <a:pt x="70905" y="103243"/>
                  </a:lnTo>
                  <a:lnTo>
                    <a:pt x="83279" y="89170"/>
                  </a:lnTo>
                  <a:lnTo>
                    <a:pt x="88216" y="80504"/>
                  </a:lnTo>
                  <a:lnTo>
                    <a:pt x="89168" y="71217"/>
                  </a:lnTo>
                  <a:lnTo>
                    <a:pt x="69617" y="9214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16974" y="673823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9877" y="200219"/>
                  </a:lnTo>
                  <a:lnTo>
                    <a:pt x="10336" y="246498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653803" y="789637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2945757" y="1126549"/>
            <a:ext cx="2797864" cy="947566"/>
            <a:chOff x="2945757" y="1126549"/>
            <a:chExt cx="2797864" cy="947566"/>
          </a:xfrm>
        </p:grpSpPr>
        <p:sp>
          <p:nvSpPr>
            <p:cNvPr id="121" name="Freeform 120"/>
            <p:cNvSpPr/>
            <p:nvPr/>
          </p:nvSpPr>
          <p:spPr>
            <a:xfrm>
              <a:off x="2951377" y="1340818"/>
              <a:ext cx="228230" cy="135455"/>
            </a:xfrm>
            <a:custGeom>
              <a:avLst/>
              <a:gdLst/>
              <a:ahLst/>
              <a:cxnLst/>
              <a:rect l="0" t="0" r="0" b="0"/>
              <a:pathLst>
                <a:path w="228230" h="135455">
                  <a:moveTo>
                    <a:pt x="165058" y="38415"/>
                  </a:moveTo>
                  <a:lnTo>
                    <a:pt x="130160" y="9106"/>
                  </a:lnTo>
                  <a:lnTo>
                    <a:pt x="107824" y="1992"/>
                  </a:lnTo>
                  <a:lnTo>
                    <a:pt x="83468" y="0"/>
                  </a:lnTo>
                  <a:lnTo>
                    <a:pt x="50026" y="6626"/>
                  </a:lnTo>
                  <a:lnTo>
                    <a:pt x="28535" y="16877"/>
                  </a:lnTo>
                  <a:lnTo>
                    <a:pt x="13524" y="32352"/>
                  </a:lnTo>
                  <a:lnTo>
                    <a:pt x="4123" y="52098"/>
                  </a:lnTo>
                  <a:lnTo>
                    <a:pt x="0" y="88352"/>
                  </a:lnTo>
                  <a:lnTo>
                    <a:pt x="3182" y="110912"/>
                  </a:lnTo>
                  <a:lnTo>
                    <a:pt x="8007" y="119502"/>
                  </a:lnTo>
                  <a:lnTo>
                    <a:pt x="22728" y="132165"/>
                  </a:lnTo>
                  <a:lnTo>
                    <a:pt x="44088" y="135454"/>
                  </a:lnTo>
                  <a:lnTo>
                    <a:pt x="90340" y="128033"/>
                  </a:lnTo>
                  <a:lnTo>
                    <a:pt x="122642" y="113061"/>
                  </a:lnTo>
                  <a:lnTo>
                    <a:pt x="137628" y="97327"/>
                  </a:lnTo>
                  <a:lnTo>
                    <a:pt x="147017" y="77466"/>
                  </a:lnTo>
                  <a:lnTo>
                    <a:pt x="152304" y="49336"/>
                  </a:lnTo>
                  <a:lnTo>
                    <a:pt x="153046" y="51544"/>
                  </a:lnTo>
                  <a:lnTo>
                    <a:pt x="153540" y="57696"/>
                  </a:lnTo>
                  <a:lnTo>
                    <a:pt x="165415" y="83122"/>
                  </a:lnTo>
                  <a:lnTo>
                    <a:pt x="189340" y="107293"/>
                  </a:lnTo>
                  <a:lnTo>
                    <a:pt x="205486" y="115821"/>
                  </a:lnTo>
                  <a:lnTo>
                    <a:pt x="228229" y="12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07748" y="1200248"/>
              <a:ext cx="87672" cy="242157"/>
            </a:xfrm>
            <a:custGeom>
              <a:avLst/>
              <a:gdLst/>
              <a:ahLst/>
              <a:cxnLst/>
              <a:rect l="0" t="0" r="0" b="0"/>
              <a:pathLst>
                <a:path w="87672" h="242157">
                  <a:moveTo>
                    <a:pt x="87671" y="242156"/>
                  </a:moveTo>
                  <a:lnTo>
                    <a:pt x="60160" y="188281"/>
                  </a:lnTo>
                  <a:lnTo>
                    <a:pt x="30182" y="126234"/>
                  </a:lnTo>
                  <a:lnTo>
                    <a:pt x="1838" y="73685"/>
                  </a:lnTo>
                  <a:lnTo>
                    <a:pt x="0" y="52636"/>
                  </a:lnTo>
                  <a:lnTo>
                    <a:pt x="1148" y="42110"/>
                  </a:lnTo>
                  <a:lnTo>
                    <a:pt x="11782" y="24175"/>
                  </a:lnTo>
                  <a:lnTo>
                    <a:pt x="27037" y="10745"/>
                  </a:lnTo>
                  <a:lnTo>
                    <a:pt x="560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32248" y="1347647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0"/>
                  </a:moveTo>
                  <a:lnTo>
                    <a:pt x="67461" y="5589"/>
                  </a:lnTo>
                  <a:lnTo>
                    <a:pt x="4987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407783" y="1176348"/>
              <a:ext cx="66622" cy="213414"/>
            </a:xfrm>
            <a:custGeom>
              <a:avLst/>
              <a:gdLst/>
              <a:ahLst/>
              <a:cxnLst/>
              <a:rect l="0" t="0" r="0" b="0"/>
              <a:pathLst>
                <a:path w="66622" h="213414">
                  <a:moveTo>
                    <a:pt x="66621" y="213413"/>
                  </a:moveTo>
                  <a:lnTo>
                    <a:pt x="49853" y="207824"/>
                  </a:lnTo>
                  <a:lnTo>
                    <a:pt x="38501" y="195721"/>
                  </a:lnTo>
                  <a:lnTo>
                    <a:pt x="14282" y="139085"/>
                  </a:lnTo>
                  <a:lnTo>
                    <a:pt x="0" y="91886"/>
                  </a:lnTo>
                  <a:lnTo>
                    <a:pt x="608" y="51323"/>
                  </a:lnTo>
                  <a:lnTo>
                    <a:pt x="8426" y="29849"/>
                  </a:lnTo>
                  <a:lnTo>
                    <a:pt x="13786" y="20847"/>
                  </a:lnTo>
                  <a:lnTo>
                    <a:pt x="29101" y="7725"/>
                  </a:lnTo>
                  <a:lnTo>
                    <a:pt x="45266" y="334"/>
                  </a:lnTo>
                  <a:lnTo>
                    <a:pt x="51214" y="0"/>
                  </a:lnTo>
                  <a:lnTo>
                    <a:pt x="66621" y="2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00704" y="128447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8336" y="8333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30322" y="1239559"/>
              <a:ext cx="110347" cy="150203"/>
            </a:xfrm>
            <a:custGeom>
              <a:avLst/>
              <a:gdLst/>
              <a:ahLst/>
              <a:cxnLst/>
              <a:rect l="0" t="0" r="0" b="0"/>
              <a:pathLst>
                <a:path w="110347" h="150203">
                  <a:moveTo>
                    <a:pt x="38838" y="76503"/>
                  </a:moveTo>
                  <a:lnTo>
                    <a:pt x="91543" y="57375"/>
                  </a:lnTo>
                  <a:lnTo>
                    <a:pt x="107496" y="46164"/>
                  </a:lnTo>
                  <a:lnTo>
                    <a:pt x="110346" y="38730"/>
                  </a:lnTo>
                  <a:lnTo>
                    <a:pt x="109907" y="30264"/>
                  </a:lnTo>
                  <a:lnTo>
                    <a:pt x="107274" y="21110"/>
                  </a:lnTo>
                  <a:lnTo>
                    <a:pt x="102010" y="13838"/>
                  </a:lnTo>
                  <a:lnTo>
                    <a:pt x="86802" y="2638"/>
                  </a:lnTo>
                  <a:lnTo>
                    <a:pt x="68344" y="0"/>
                  </a:lnTo>
                  <a:lnTo>
                    <a:pt x="27899" y="7839"/>
                  </a:lnTo>
                  <a:lnTo>
                    <a:pt x="19847" y="13179"/>
                  </a:lnTo>
                  <a:lnTo>
                    <a:pt x="7781" y="28472"/>
                  </a:lnTo>
                  <a:lnTo>
                    <a:pt x="0" y="62401"/>
                  </a:lnTo>
                  <a:lnTo>
                    <a:pt x="4419" y="85443"/>
                  </a:lnTo>
                  <a:lnTo>
                    <a:pt x="20061" y="115027"/>
                  </a:lnTo>
                  <a:lnTo>
                    <a:pt x="34003" y="129889"/>
                  </a:lnTo>
                  <a:lnTo>
                    <a:pt x="60412" y="143664"/>
                  </a:lnTo>
                  <a:lnTo>
                    <a:pt x="91481" y="150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702217" y="1236773"/>
              <a:ext cx="77514" cy="142461"/>
            </a:xfrm>
            <a:custGeom>
              <a:avLst/>
              <a:gdLst/>
              <a:ahLst/>
              <a:cxnLst/>
              <a:rect l="0" t="0" r="0" b="0"/>
              <a:pathLst>
                <a:path w="77514" h="142461">
                  <a:moveTo>
                    <a:pt x="77513" y="5589"/>
                  </a:moveTo>
                  <a:lnTo>
                    <a:pt x="60746" y="0"/>
                  </a:lnTo>
                  <a:lnTo>
                    <a:pt x="43155" y="3495"/>
                  </a:lnTo>
                  <a:lnTo>
                    <a:pt x="33551" y="7703"/>
                  </a:lnTo>
                  <a:lnTo>
                    <a:pt x="19760" y="21736"/>
                  </a:lnTo>
                  <a:lnTo>
                    <a:pt x="1374" y="59342"/>
                  </a:lnTo>
                  <a:lnTo>
                    <a:pt x="0" y="79782"/>
                  </a:lnTo>
                  <a:lnTo>
                    <a:pt x="4458" y="99395"/>
                  </a:lnTo>
                  <a:lnTo>
                    <a:pt x="14239" y="115911"/>
                  </a:lnTo>
                  <a:lnTo>
                    <a:pt x="29504" y="127931"/>
                  </a:lnTo>
                  <a:lnTo>
                    <a:pt x="46817" y="136002"/>
                  </a:lnTo>
                  <a:lnTo>
                    <a:pt x="77513" y="1424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95544" y="1137077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42901" y="122130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9"/>
                  </a:lnTo>
                  <a:lnTo>
                    <a:pt x="2612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242984" y="113707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1"/>
                  </a:lnTo>
                  <a:lnTo>
                    <a:pt x="26" y="202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79813" y="1221305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81729" y="14654"/>
                  </a:lnTo>
                  <a:lnTo>
                    <a:pt x="2523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58798" y="1126549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5589" y="58617"/>
                  </a:lnTo>
                  <a:lnTo>
                    <a:pt x="21331" y="118333"/>
                  </a:lnTo>
                  <a:lnTo>
                    <a:pt x="30235" y="176976"/>
                  </a:lnTo>
                  <a:lnTo>
                    <a:pt x="46078" y="125095"/>
                  </a:lnTo>
                  <a:lnTo>
                    <a:pt x="51776" y="114982"/>
                  </a:lnTo>
                  <a:lnTo>
                    <a:pt x="60253" y="109410"/>
                  </a:lnTo>
                  <a:lnTo>
                    <a:pt x="82151" y="106338"/>
                  </a:lnTo>
                  <a:lnTo>
                    <a:pt x="91032" y="109497"/>
                  </a:lnTo>
                  <a:lnTo>
                    <a:pt x="104019" y="122364"/>
                  </a:lnTo>
                  <a:lnTo>
                    <a:pt x="134046" y="169318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34615" y="1197824"/>
              <a:ext cx="86387" cy="149824"/>
            </a:xfrm>
            <a:custGeom>
              <a:avLst/>
              <a:gdLst/>
              <a:ahLst/>
              <a:cxnLst/>
              <a:rect l="0" t="0" r="0" b="0"/>
              <a:pathLst>
                <a:path w="86387" h="149824">
                  <a:moveTo>
                    <a:pt x="13696" y="86652"/>
                  </a:moveTo>
                  <a:lnTo>
                    <a:pt x="31676" y="71011"/>
                  </a:lnTo>
                  <a:lnTo>
                    <a:pt x="77848" y="46219"/>
                  </a:lnTo>
                  <a:lnTo>
                    <a:pt x="83370" y="38640"/>
                  </a:lnTo>
                  <a:lnTo>
                    <a:pt x="85882" y="30077"/>
                  </a:lnTo>
                  <a:lnTo>
                    <a:pt x="86386" y="20860"/>
                  </a:lnTo>
                  <a:lnTo>
                    <a:pt x="83213" y="13545"/>
                  </a:lnTo>
                  <a:lnTo>
                    <a:pt x="70328" y="2297"/>
                  </a:lnTo>
                  <a:lnTo>
                    <a:pt x="61979" y="0"/>
                  </a:lnTo>
                  <a:lnTo>
                    <a:pt x="43344" y="567"/>
                  </a:lnTo>
                  <a:lnTo>
                    <a:pt x="26483" y="7838"/>
                  </a:lnTo>
                  <a:lnTo>
                    <a:pt x="18711" y="13052"/>
                  </a:lnTo>
                  <a:lnTo>
                    <a:pt x="6956" y="28205"/>
                  </a:lnTo>
                  <a:lnTo>
                    <a:pt x="2183" y="37159"/>
                  </a:lnTo>
                  <a:lnTo>
                    <a:pt x="0" y="59586"/>
                  </a:lnTo>
                  <a:lnTo>
                    <a:pt x="8131" y="106522"/>
                  </a:lnTo>
                  <a:lnTo>
                    <a:pt x="23225" y="133354"/>
                  </a:lnTo>
                  <a:lnTo>
                    <a:pt x="30577" y="138844"/>
                  </a:lnTo>
                  <a:lnTo>
                    <a:pt x="66338" y="149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51573" y="1189720"/>
              <a:ext cx="138935" cy="147400"/>
            </a:xfrm>
            <a:custGeom>
              <a:avLst/>
              <a:gdLst/>
              <a:ahLst/>
              <a:cxnLst/>
              <a:rect l="0" t="0" r="0" b="0"/>
              <a:pathLst>
                <a:path w="138935" h="147400">
                  <a:moveTo>
                    <a:pt x="138934" y="0"/>
                  </a:moveTo>
                  <a:lnTo>
                    <a:pt x="83793" y="14654"/>
                  </a:lnTo>
                  <a:lnTo>
                    <a:pt x="28000" y="29367"/>
                  </a:lnTo>
                  <a:lnTo>
                    <a:pt x="4232" y="40738"/>
                  </a:lnTo>
                  <a:lnTo>
                    <a:pt x="0" y="47046"/>
                  </a:lnTo>
                  <a:lnTo>
                    <a:pt x="688" y="53591"/>
                  </a:lnTo>
                  <a:lnTo>
                    <a:pt x="4656" y="60294"/>
                  </a:lnTo>
                  <a:lnTo>
                    <a:pt x="21543" y="70861"/>
                  </a:lnTo>
                  <a:lnTo>
                    <a:pt x="44647" y="78287"/>
                  </a:lnTo>
                  <a:lnTo>
                    <a:pt x="94487" y="89293"/>
                  </a:lnTo>
                  <a:lnTo>
                    <a:pt x="105793" y="94624"/>
                  </a:lnTo>
                  <a:lnTo>
                    <a:pt x="121475" y="109905"/>
                  </a:lnTo>
                  <a:lnTo>
                    <a:pt x="127295" y="118894"/>
                  </a:lnTo>
                  <a:lnTo>
                    <a:pt x="127665" y="126056"/>
                  </a:lnTo>
                  <a:lnTo>
                    <a:pt x="124403" y="132000"/>
                  </a:lnTo>
                  <a:lnTo>
                    <a:pt x="118718" y="137133"/>
                  </a:lnTo>
                  <a:lnTo>
                    <a:pt x="99924" y="142836"/>
                  </a:lnTo>
                  <a:lnTo>
                    <a:pt x="6523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003963" y="1231834"/>
              <a:ext cx="133944" cy="117540"/>
            </a:xfrm>
            <a:custGeom>
              <a:avLst/>
              <a:gdLst/>
              <a:ahLst/>
              <a:cxnLst/>
              <a:rect l="0" t="0" r="0" b="0"/>
              <a:pathLst>
                <a:path w="133944" h="117540">
                  <a:moveTo>
                    <a:pt x="18130" y="10528"/>
                  </a:moveTo>
                  <a:lnTo>
                    <a:pt x="6952" y="27296"/>
                  </a:lnTo>
                  <a:lnTo>
                    <a:pt x="0" y="60080"/>
                  </a:lnTo>
                  <a:lnTo>
                    <a:pt x="3530" y="93840"/>
                  </a:lnTo>
                  <a:lnTo>
                    <a:pt x="8396" y="102335"/>
                  </a:lnTo>
                  <a:lnTo>
                    <a:pt x="23163" y="114892"/>
                  </a:lnTo>
                  <a:lnTo>
                    <a:pt x="32013" y="117539"/>
                  </a:lnTo>
                  <a:lnTo>
                    <a:pt x="51207" y="117360"/>
                  </a:lnTo>
                  <a:lnTo>
                    <a:pt x="68316" y="110261"/>
                  </a:lnTo>
                  <a:lnTo>
                    <a:pt x="83719" y="98138"/>
                  </a:lnTo>
                  <a:lnTo>
                    <a:pt x="104374" y="71582"/>
                  </a:lnTo>
                  <a:lnTo>
                    <a:pt x="130531" y="9234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170956" y="1200108"/>
              <a:ext cx="251221" cy="168597"/>
            </a:xfrm>
            <a:custGeom>
              <a:avLst/>
              <a:gdLst/>
              <a:ahLst/>
              <a:cxnLst/>
              <a:rect l="0" t="0" r="0" b="0"/>
              <a:pathLst>
                <a:path w="251221" h="168597">
                  <a:moveTo>
                    <a:pt x="9065" y="42254"/>
                  </a:moveTo>
                  <a:lnTo>
                    <a:pt x="9065" y="100871"/>
                  </a:lnTo>
                  <a:lnTo>
                    <a:pt x="7895" y="105899"/>
                  </a:lnTo>
                  <a:lnTo>
                    <a:pt x="5945" y="105741"/>
                  </a:lnTo>
                  <a:lnTo>
                    <a:pt x="3475" y="102126"/>
                  </a:lnTo>
                  <a:lnTo>
                    <a:pt x="0" y="74682"/>
                  </a:lnTo>
                  <a:lnTo>
                    <a:pt x="4559" y="42504"/>
                  </a:lnTo>
                  <a:lnTo>
                    <a:pt x="18908" y="16332"/>
                  </a:lnTo>
                  <a:lnTo>
                    <a:pt x="26155" y="13274"/>
                  </a:lnTo>
                  <a:lnTo>
                    <a:pt x="34496" y="13576"/>
                  </a:lnTo>
                  <a:lnTo>
                    <a:pt x="63003" y="25178"/>
                  </a:lnTo>
                  <a:lnTo>
                    <a:pt x="73099" y="30870"/>
                  </a:lnTo>
                  <a:lnTo>
                    <a:pt x="87437" y="46553"/>
                  </a:lnTo>
                  <a:lnTo>
                    <a:pt x="96539" y="66392"/>
                  </a:lnTo>
                  <a:lnTo>
                    <a:pt x="100493" y="95679"/>
                  </a:lnTo>
                  <a:lnTo>
                    <a:pt x="99263" y="95419"/>
                  </a:lnTo>
                  <a:lnTo>
                    <a:pt x="97273" y="91735"/>
                  </a:lnTo>
                  <a:lnTo>
                    <a:pt x="94472" y="64194"/>
                  </a:lnTo>
                  <a:lnTo>
                    <a:pt x="99231" y="31987"/>
                  </a:lnTo>
                  <a:lnTo>
                    <a:pt x="111140" y="13905"/>
                  </a:lnTo>
                  <a:lnTo>
                    <a:pt x="119229" y="5807"/>
                  </a:lnTo>
                  <a:lnTo>
                    <a:pt x="128131" y="1578"/>
                  </a:lnTo>
                  <a:lnTo>
                    <a:pt x="147381" y="0"/>
                  </a:lnTo>
                  <a:lnTo>
                    <a:pt x="164515" y="6317"/>
                  </a:lnTo>
                  <a:lnTo>
                    <a:pt x="194578" y="29436"/>
                  </a:lnTo>
                  <a:lnTo>
                    <a:pt x="215980" y="60813"/>
                  </a:lnTo>
                  <a:lnTo>
                    <a:pt x="235767" y="113337"/>
                  </a:lnTo>
                  <a:lnTo>
                    <a:pt x="251220" y="168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945757" y="1658389"/>
              <a:ext cx="233850" cy="415726"/>
            </a:xfrm>
            <a:custGeom>
              <a:avLst/>
              <a:gdLst/>
              <a:ahLst/>
              <a:cxnLst/>
              <a:rect l="0" t="0" r="0" b="0"/>
              <a:pathLst>
                <a:path w="233850" h="415726">
                  <a:moveTo>
                    <a:pt x="202263" y="78813"/>
                  </a:moveTo>
                  <a:lnTo>
                    <a:pt x="182020" y="34850"/>
                  </a:lnTo>
                  <a:lnTo>
                    <a:pt x="162860" y="10155"/>
                  </a:lnTo>
                  <a:lnTo>
                    <a:pt x="139907" y="1505"/>
                  </a:lnTo>
                  <a:lnTo>
                    <a:pt x="112548" y="0"/>
                  </a:lnTo>
                  <a:lnTo>
                    <a:pt x="88691" y="7130"/>
                  </a:lnTo>
                  <a:lnTo>
                    <a:pt x="69508" y="21217"/>
                  </a:lnTo>
                  <a:lnTo>
                    <a:pt x="16501" y="80602"/>
                  </a:lnTo>
                  <a:lnTo>
                    <a:pt x="863" y="110928"/>
                  </a:lnTo>
                  <a:lnTo>
                    <a:pt x="0" y="153319"/>
                  </a:lnTo>
                  <a:lnTo>
                    <a:pt x="12742" y="191746"/>
                  </a:lnTo>
                  <a:lnTo>
                    <a:pt x="31335" y="219769"/>
                  </a:lnTo>
                  <a:lnTo>
                    <a:pt x="51036" y="232317"/>
                  </a:lnTo>
                  <a:lnTo>
                    <a:pt x="75390" y="240623"/>
                  </a:lnTo>
                  <a:lnTo>
                    <a:pt x="101812" y="244315"/>
                  </a:lnTo>
                  <a:lnTo>
                    <a:pt x="126033" y="239717"/>
                  </a:lnTo>
                  <a:lnTo>
                    <a:pt x="170178" y="217701"/>
                  </a:lnTo>
                  <a:lnTo>
                    <a:pt x="185273" y="201372"/>
                  </a:lnTo>
                  <a:lnTo>
                    <a:pt x="212224" y="141652"/>
                  </a:lnTo>
                  <a:lnTo>
                    <a:pt x="215923" y="131234"/>
                  </a:lnTo>
                  <a:lnTo>
                    <a:pt x="219559" y="127798"/>
                  </a:lnTo>
                  <a:lnTo>
                    <a:pt x="223152" y="129017"/>
                  </a:lnTo>
                  <a:lnTo>
                    <a:pt x="226718" y="133339"/>
                  </a:lnTo>
                  <a:lnTo>
                    <a:pt x="231736" y="161779"/>
                  </a:lnTo>
                  <a:lnTo>
                    <a:pt x="225237" y="218636"/>
                  </a:lnTo>
                  <a:lnTo>
                    <a:pt x="223699" y="272418"/>
                  </a:lnTo>
                  <a:lnTo>
                    <a:pt x="224565" y="328102"/>
                  </a:lnTo>
                  <a:lnTo>
                    <a:pt x="231669" y="381042"/>
                  </a:lnTo>
                  <a:lnTo>
                    <a:pt x="233849" y="415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53347" y="1842487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0" y="0"/>
                  </a:moveTo>
                  <a:lnTo>
                    <a:pt x="3119" y="42691"/>
                  </a:lnTo>
                  <a:lnTo>
                    <a:pt x="6065" y="6459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379647" y="189512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9840" y="5589"/>
                  </a:lnTo>
                  <a:lnTo>
                    <a:pt x="55665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695502" y="1652974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8333"/>
                  </a:lnTo>
                  <a:lnTo>
                    <a:pt x="0" y="210690"/>
                  </a:lnTo>
                  <a:lnTo>
                    <a:pt x="0" y="260128"/>
                  </a:lnTo>
                  <a:lnTo>
                    <a:pt x="5589" y="318755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832666" y="1621388"/>
              <a:ext cx="263988" cy="313120"/>
            </a:xfrm>
            <a:custGeom>
              <a:avLst/>
              <a:gdLst/>
              <a:ahLst/>
              <a:cxnLst/>
              <a:rect l="0" t="0" r="0" b="0"/>
              <a:pathLst>
                <a:path w="263988" h="313120">
                  <a:moveTo>
                    <a:pt x="157634" y="0"/>
                  </a:moveTo>
                  <a:lnTo>
                    <a:pt x="96524" y="17959"/>
                  </a:lnTo>
                  <a:lnTo>
                    <a:pt x="36503" y="29560"/>
                  </a:lnTo>
                  <a:lnTo>
                    <a:pt x="15671" y="36924"/>
                  </a:lnTo>
                  <a:lnTo>
                    <a:pt x="6840" y="42164"/>
                  </a:lnTo>
                  <a:lnTo>
                    <a:pt x="2123" y="49166"/>
                  </a:lnTo>
                  <a:lnTo>
                    <a:pt x="0" y="66305"/>
                  </a:lnTo>
                  <a:lnTo>
                    <a:pt x="4959" y="116226"/>
                  </a:lnTo>
                  <a:lnTo>
                    <a:pt x="3211" y="137054"/>
                  </a:lnTo>
                  <a:lnTo>
                    <a:pt x="6334" y="158009"/>
                  </a:lnTo>
                  <a:lnTo>
                    <a:pt x="11144" y="163831"/>
                  </a:lnTo>
                  <a:lnTo>
                    <a:pt x="17860" y="166543"/>
                  </a:lnTo>
                  <a:lnTo>
                    <a:pt x="25847" y="167180"/>
                  </a:lnTo>
                  <a:lnTo>
                    <a:pt x="40960" y="161650"/>
                  </a:lnTo>
                  <a:lnTo>
                    <a:pt x="75316" y="144625"/>
                  </a:lnTo>
                  <a:lnTo>
                    <a:pt x="111147" y="139168"/>
                  </a:lnTo>
                  <a:lnTo>
                    <a:pt x="164006" y="145730"/>
                  </a:lnTo>
                  <a:lnTo>
                    <a:pt x="197347" y="156133"/>
                  </a:lnTo>
                  <a:lnTo>
                    <a:pt x="237574" y="186692"/>
                  </a:lnTo>
                  <a:lnTo>
                    <a:pt x="259179" y="212854"/>
                  </a:lnTo>
                  <a:lnTo>
                    <a:pt x="263987" y="235762"/>
                  </a:lnTo>
                  <a:lnTo>
                    <a:pt x="261054" y="259201"/>
                  </a:lnTo>
                  <a:lnTo>
                    <a:pt x="251952" y="277417"/>
                  </a:lnTo>
                  <a:lnTo>
                    <a:pt x="236988" y="290193"/>
                  </a:lnTo>
                  <a:lnTo>
                    <a:pt x="193196" y="307926"/>
                  </a:lnTo>
                  <a:lnTo>
                    <a:pt x="133420" y="313119"/>
                  </a:lnTo>
                  <a:lnTo>
                    <a:pt x="7340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316684" y="1695088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316684" y="1779316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20449" y="8333"/>
                  </a:lnTo>
                  <a:lnTo>
                    <a:pt x="69026" y="15684"/>
                  </a:lnTo>
                  <a:lnTo>
                    <a:pt x="12325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784877" y="1600331"/>
              <a:ext cx="47704" cy="326385"/>
            </a:xfrm>
            <a:custGeom>
              <a:avLst/>
              <a:gdLst/>
              <a:ahLst/>
              <a:cxnLst/>
              <a:rect l="0" t="0" r="0" b="0"/>
              <a:pathLst>
                <a:path w="47704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2138" y="121680"/>
                  </a:lnTo>
                  <a:lnTo>
                    <a:pt x="17278" y="179553"/>
                  </a:lnTo>
                  <a:lnTo>
                    <a:pt x="30239" y="233095"/>
                  </a:lnTo>
                  <a:lnTo>
                    <a:pt x="38925" y="290582"/>
                  </a:lnTo>
                  <a:lnTo>
                    <a:pt x="4770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855690" y="1568746"/>
              <a:ext cx="285495" cy="314584"/>
            </a:xfrm>
            <a:custGeom>
              <a:avLst/>
              <a:gdLst/>
              <a:ahLst/>
              <a:cxnLst/>
              <a:rect l="0" t="0" r="0" b="0"/>
              <a:pathLst>
                <a:path w="285495" h="314584">
                  <a:moveTo>
                    <a:pt x="197989" y="0"/>
                  </a:moveTo>
                  <a:lnTo>
                    <a:pt x="170433" y="7235"/>
                  </a:lnTo>
                  <a:lnTo>
                    <a:pt x="111090" y="9878"/>
                  </a:lnTo>
                  <a:lnTo>
                    <a:pt x="48632" y="10400"/>
                  </a:lnTo>
                  <a:lnTo>
                    <a:pt x="11015" y="16079"/>
                  </a:lnTo>
                  <a:lnTo>
                    <a:pt x="4319" y="21248"/>
                  </a:lnTo>
                  <a:lnTo>
                    <a:pt x="1025" y="28203"/>
                  </a:lnTo>
                  <a:lnTo>
                    <a:pt x="0" y="36350"/>
                  </a:lnTo>
                  <a:lnTo>
                    <a:pt x="5098" y="54760"/>
                  </a:lnTo>
                  <a:lnTo>
                    <a:pt x="25578" y="112799"/>
                  </a:lnTo>
                  <a:lnTo>
                    <a:pt x="36854" y="160451"/>
                  </a:lnTo>
                  <a:lnTo>
                    <a:pt x="37923" y="173648"/>
                  </a:lnTo>
                  <a:lnTo>
                    <a:pt x="40975" y="180106"/>
                  </a:lnTo>
                  <a:lnTo>
                    <a:pt x="45350" y="182072"/>
                  </a:lnTo>
                  <a:lnTo>
                    <a:pt x="97212" y="167803"/>
                  </a:lnTo>
                  <a:lnTo>
                    <a:pt x="149746" y="159878"/>
                  </a:lnTo>
                  <a:lnTo>
                    <a:pt x="207710" y="169637"/>
                  </a:lnTo>
                  <a:lnTo>
                    <a:pt x="228046" y="177169"/>
                  </a:lnTo>
                  <a:lnTo>
                    <a:pt x="267515" y="207745"/>
                  </a:lnTo>
                  <a:lnTo>
                    <a:pt x="283450" y="233909"/>
                  </a:lnTo>
                  <a:lnTo>
                    <a:pt x="285494" y="253698"/>
                  </a:lnTo>
                  <a:lnTo>
                    <a:pt x="281334" y="273022"/>
                  </a:lnTo>
                  <a:lnTo>
                    <a:pt x="271686" y="289409"/>
                  </a:lnTo>
                  <a:lnTo>
                    <a:pt x="253360" y="301371"/>
                  </a:lnTo>
                  <a:lnTo>
                    <a:pt x="228447" y="309418"/>
                  </a:lnTo>
                  <a:lnTo>
                    <a:pt x="167913" y="314583"/>
                  </a:lnTo>
                  <a:lnTo>
                    <a:pt x="142508" y="314120"/>
                  </a:lnTo>
                  <a:lnTo>
                    <a:pt x="11376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16891" y="1621388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69492" y="167403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7014" y="14654"/>
                  </a:lnTo>
                  <a:lnTo>
                    <a:pt x="138600" y="24749"/>
                  </a:lnTo>
                  <a:lnTo>
                    <a:pt x="79414" y="31405"/>
                  </a:lnTo>
                  <a:lnTo>
                    <a:pt x="32714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551288" y="1544525"/>
              <a:ext cx="192333" cy="382191"/>
            </a:xfrm>
            <a:custGeom>
              <a:avLst/>
              <a:gdLst/>
              <a:ahLst/>
              <a:cxnLst/>
              <a:rect l="0" t="0" r="0" b="0"/>
              <a:pathLst>
                <a:path w="192333" h="382191">
                  <a:moveTo>
                    <a:pt x="186743" y="87392"/>
                  </a:moveTo>
                  <a:lnTo>
                    <a:pt x="192332" y="70624"/>
                  </a:lnTo>
                  <a:lnTo>
                    <a:pt x="191956" y="53033"/>
                  </a:lnTo>
                  <a:lnTo>
                    <a:pt x="186720" y="34687"/>
                  </a:lnTo>
                  <a:lnTo>
                    <a:pt x="176594" y="18734"/>
                  </a:lnTo>
                  <a:lnTo>
                    <a:pt x="161176" y="6964"/>
                  </a:lnTo>
                  <a:lnTo>
                    <a:pt x="152151" y="2188"/>
                  </a:lnTo>
                  <a:lnTo>
                    <a:pt x="126525" y="0"/>
                  </a:lnTo>
                  <a:lnTo>
                    <a:pt x="73593" y="8128"/>
                  </a:lnTo>
                  <a:lnTo>
                    <a:pt x="54176" y="20578"/>
                  </a:lnTo>
                  <a:lnTo>
                    <a:pt x="16514" y="60006"/>
                  </a:lnTo>
                  <a:lnTo>
                    <a:pt x="6580" y="78730"/>
                  </a:lnTo>
                  <a:lnTo>
                    <a:pt x="0" y="114591"/>
                  </a:lnTo>
                  <a:lnTo>
                    <a:pt x="4700" y="138085"/>
                  </a:lnTo>
                  <a:lnTo>
                    <a:pt x="15758" y="160225"/>
                  </a:lnTo>
                  <a:lnTo>
                    <a:pt x="32371" y="181763"/>
                  </a:lnTo>
                  <a:lnTo>
                    <a:pt x="54572" y="193675"/>
                  </a:lnTo>
                  <a:lnTo>
                    <a:pt x="80037" y="197800"/>
                  </a:lnTo>
                  <a:lnTo>
                    <a:pt x="119511" y="192375"/>
                  </a:lnTo>
                  <a:lnTo>
                    <a:pt x="142824" y="182404"/>
                  </a:lnTo>
                  <a:lnTo>
                    <a:pt x="158644" y="163934"/>
                  </a:lnTo>
                  <a:lnTo>
                    <a:pt x="164501" y="152458"/>
                  </a:lnTo>
                  <a:lnTo>
                    <a:pt x="168405" y="149487"/>
                  </a:lnTo>
                  <a:lnTo>
                    <a:pt x="171008" y="152185"/>
                  </a:lnTo>
                  <a:lnTo>
                    <a:pt x="175186" y="190137"/>
                  </a:lnTo>
                  <a:lnTo>
                    <a:pt x="176011" y="249930"/>
                  </a:lnTo>
                  <a:lnTo>
                    <a:pt x="179293" y="304895"/>
                  </a:lnTo>
                  <a:lnTo>
                    <a:pt x="182262" y="327949"/>
                  </a:lnTo>
                  <a:lnTo>
                    <a:pt x="176214" y="3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548725" y="652766"/>
            <a:ext cx="3305949" cy="1210779"/>
            <a:chOff x="6548725" y="652766"/>
            <a:chExt cx="3305949" cy="1210779"/>
          </a:xfrm>
        </p:grpSpPr>
        <p:sp>
          <p:nvSpPr>
            <p:cNvPr id="150" name="Freeform 149"/>
            <p:cNvSpPr/>
            <p:nvPr/>
          </p:nvSpPr>
          <p:spPr>
            <a:xfrm>
              <a:off x="6566493" y="758051"/>
              <a:ext cx="210715" cy="170652"/>
            </a:xfrm>
            <a:custGeom>
              <a:avLst/>
              <a:gdLst/>
              <a:ahLst/>
              <a:cxnLst/>
              <a:rect l="0" t="0" r="0" b="0"/>
              <a:pathLst>
                <a:path w="210715" h="170652">
                  <a:moveTo>
                    <a:pt x="119102" y="0"/>
                  </a:moveTo>
                  <a:lnTo>
                    <a:pt x="96746" y="0"/>
                  </a:lnTo>
                  <a:lnTo>
                    <a:pt x="66075" y="11179"/>
                  </a:lnTo>
                  <a:lnTo>
                    <a:pt x="17910" y="49498"/>
                  </a:lnTo>
                  <a:lnTo>
                    <a:pt x="2032" y="75888"/>
                  </a:lnTo>
                  <a:lnTo>
                    <a:pt x="0" y="95729"/>
                  </a:lnTo>
                  <a:lnTo>
                    <a:pt x="4167" y="115076"/>
                  </a:lnTo>
                  <a:lnTo>
                    <a:pt x="13818" y="131474"/>
                  </a:lnTo>
                  <a:lnTo>
                    <a:pt x="37994" y="153859"/>
                  </a:lnTo>
                  <a:lnTo>
                    <a:pt x="72973" y="169720"/>
                  </a:lnTo>
                  <a:lnTo>
                    <a:pt x="118563" y="170651"/>
                  </a:lnTo>
                  <a:lnTo>
                    <a:pt x="157937" y="163517"/>
                  </a:lnTo>
                  <a:lnTo>
                    <a:pt x="186241" y="148405"/>
                  </a:lnTo>
                  <a:lnTo>
                    <a:pt x="198855" y="132639"/>
                  </a:lnTo>
                  <a:lnTo>
                    <a:pt x="207191" y="112763"/>
                  </a:lnTo>
                  <a:lnTo>
                    <a:pt x="210714" y="76435"/>
                  </a:lnTo>
                  <a:lnTo>
                    <a:pt x="207392" y="53859"/>
                  </a:lnTo>
                  <a:lnTo>
                    <a:pt x="198897" y="35246"/>
                  </a:lnTo>
                  <a:lnTo>
                    <a:pt x="193356" y="27007"/>
                  </a:lnTo>
                  <a:lnTo>
                    <a:pt x="184983" y="21514"/>
                  </a:lnTo>
                  <a:lnTo>
                    <a:pt x="144161" y="12699"/>
                  </a:lnTo>
                  <a:lnTo>
                    <a:pt x="11910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832995" y="789637"/>
              <a:ext cx="31586" cy="118411"/>
            </a:xfrm>
            <a:custGeom>
              <a:avLst/>
              <a:gdLst/>
              <a:ahLst/>
              <a:cxnLst/>
              <a:rect l="0" t="0" r="0" b="0"/>
              <a:pathLst>
                <a:path w="31586" h="118411">
                  <a:moveTo>
                    <a:pt x="0" y="63171"/>
                  </a:moveTo>
                  <a:lnTo>
                    <a:pt x="3119" y="105862"/>
                  </a:lnTo>
                  <a:lnTo>
                    <a:pt x="5589" y="116198"/>
                  </a:lnTo>
                  <a:lnTo>
                    <a:pt x="7235" y="118410"/>
                  </a:lnTo>
                  <a:lnTo>
                    <a:pt x="9064" y="108388"/>
                  </a:lnTo>
                  <a:lnTo>
                    <a:pt x="1335" y="46401"/>
                  </a:lnTo>
                  <a:lnTo>
                    <a:pt x="6832" y="26082"/>
                  </a:lnTo>
                  <a:lnTo>
                    <a:pt x="15904" y="11592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963719" y="671897"/>
              <a:ext cx="111432" cy="275309"/>
            </a:xfrm>
            <a:custGeom>
              <a:avLst/>
              <a:gdLst/>
              <a:ahLst/>
              <a:cxnLst/>
              <a:rect l="0" t="0" r="0" b="0"/>
              <a:pathLst>
                <a:path w="111432" h="275309">
                  <a:moveTo>
                    <a:pt x="111431" y="159854"/>
                  </a:moveTo>
                  <a:lnTo>
                    <a:pt x="100252" y="148675"/>
                  </a:lnTo>
                  <a:lnTo>
                    <a:pt x="82286" y="143187"/>
                  </a:lnTo>
                  <a:lnTo>
                    <a:pt x="59873" y="141918"/>
                  </a:lnTo>
                  <a:lnTo>
                    <a:pt x="38214" y="145253"/>
                  </a:lnTo>
                  <a:lnTo>
                    <a:pt x="20008" y="156874"/>
                  </a:lnTo>
                  <a:lnTo>
                    <a:pt x="11879" y="164886"/>
                  </a:lnTo>
                  <a:lnTo>
                    <a:pt x="2845" y="186267"/>
                  </a:lnTo>
                  <a:lnTo>
                    <a:pt x="0" y="211367"/>
                  </a:lnTo>
                  <a:lnTo>
                    <a:pt x="2634" y="238121"/>
                  </a:lnTo>
                  <a:lnTo>
                    <a:pt x="10825" y="259370"/>
                  </a:lnTo>
                  <a:lnTo>
                    <a:pt x="16284" y="268312"/>
                  </a:lnTo>
                  <a:lnTo>
                    <a:pt x="23433" y="273103"/>
                  </a:lnTo>
                  <a:lnTo>
                    <a:pt x="40735" y="275308"/>
                  </a:lnTo>
                  <a:lnTo>
                    <a:pt x="57004" y="269268"/>
                  </a:lnTo>
                  <a:lnTo>
                    <a:pt x="64618" y="264382"/>
                  </a:lnTo>
                  <a:lnTo>
                    <a:pt x="76197" y="249595"/>
                  </a:lnTo>
                  <a:lnTo>
                    <a:pt x="80923" y="240738"/>
                  </a:lnTo>
                  <a:lnTo>
                    <a:pt x="88507" y="185666"/>
                  </a:lnTo>
                  <a:lnTo>
                    <a:pt x="86886" y="128514"/>
                  </a:lnTo>
                  <a:lnTo>
                    <a:pt x="81237" y="72165"/>
                  </a:lnTo>
                  <a:lnTo>
                    <a:pt x="68575" y="13386"/>
                  </a:lnTo>
                  <a:lnTo>
                    <a:pt x="65313" y="2547"/>
                  </a:lnTo>
                  <a:lnTo>
                    <a:pt x="63138" y="0"/>
                  </a:lnTo>
                  <a:lnTo>
                    <a:pt x="61688" y="2982"/>
                  </a:lnTo>
                  <a:lnTo>
                    <a:pt x="59361" y="41389"/>
                  </a:lnTo>
                  <a:lnTo>
                    <a:pt x="67197" y="99453"/>
                  </a:lnTo>
                  <a:lnTo>
                    <a:pt x="76273" y="161172"/>
                  </a:lnTo>
                  <a:lnTo>
                    <a:pt x="82260" y="218432"/>
                  </a:lnTo>
                  <a:lnTo>
                    <a:pt x="91089" y="247010"/>
                  </a:lnTo>
                  <a:lnTo>
                    <a:pt x="100903" y="265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123650" y="786246"/>
              <a:ext cx="97428" cy="171848"/>
            </a:xfrm>
            <a:custGeom>
              <a:avLst/>
              <a:gdLst/>
              <a:ahLst/>
              <a:cxnLst/>
              <a:rect l="0" t="0" r="0" b="0"/>
              <a:pathLst>
                <a:path w="97428" h="171848">
                  <a:moveTo>
                    <a:pt x="4142" y="87619"/>
                  </a:moveTo>
                  <a:lnTo>
                    <a:pt x="56848" y="68491"/>
                  </a:lnTo>
                  <a:lnTo>
                    <a:pt x="94935" y="37816"/>
                  </a:lnTo>
                  <a:lnTo>
                    <a:pt x="97427" y="31020"/>
                  </a:lnTo>
                  <a:lnTo>
                    <a:pt x="96748" y="24150"/>
                  </a:lnTo>
                  <a:lnTo>
                    <a:pt x="93955" y="17230"/>
                  </a:lnTo>
                  <a:lnTo>
                    <a:pt x="81494" y="6422"/>
                  </a:lnTo>
                  <a:lnTo>
                    <a:pt x="73257" y="1902"/>
                  </a:lnTo>
                  <a:lnTo>
                    <a:pt x="54748" y="0"/>
                  </a:lnTo>
                  <a:lnTo>
                    <a:pt x="44898" y="1130"/>
                  </a:lnTo>
                  <a:lnTo>
                    <a:pt x="37162" y="5393"/>
                  </a:lnTo>
                  <a:lnTo>
                    <a:pt x="25447" y="19489"/>
                  </a:lnTo>
                  <a:lnTo>
                    <a:pt x="963" y="77579"/>
                  </a:lnTo>
                  <a:lnTo>
                    <a:pt x="0" y="98365"/>
                  </a:lnTo>
                  <a:lnTo>
                    <a:pt x="4641" y="118131"/>
                  </a:lnTo>
                  <a:lnTo>
                    <a:pt x="14502" y="134715"/>
                  </a:lnTo>
                  <a:lnTo>
                    <a:pt x="29804" y="146765"/>
                  </a:lnTo>
                  <a:lnTo>
                    <a:pt x="77842" y="171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71575" y="768580"/>
              <a:ext cx="45732" cy="161803"/>
            </a:xfrm>
            <a:custGeom>
              <a:avLst/>
              <a:gdLst/>
              <a:ahLst/>
              <a:cxnLst/>
              <a:rect l="0" t="0" r="0" b="0"/>
              <a:pathLst>
                <a:path w="45732" h="161803">
                  <a:moveTo>
                    <a:pt x="3617" y="84228"/>
                  </a:moveTo>
                  <a:lnTo>
                    <a:pt x="21575" y="138103"/>
                  </a:lnTo>
                  <a:lnTo>
                    <a:pt x="29474" y="161802"/>
                  </a:lnTo>
                  <a:lnTo>
                    <a:pt x="13605" y="105858"/>
                  </a:lnTo>
                  <a:lnTo>
                    <a:pt x="0" y="63284"/>
                  </a:lnTo>
                  <a:lnTo>
                    <a:pt x="36" y="53888"/>
                  </a:lnTo>
                  <a:lnTo>
                    <a:pt x="6314" y="37208"/>
                  </a:lnTo>
                  <a:lnTo>
                    <a:pt x="23003" y="14664"/>
                  </a:lnTo>
                  <a:lnTo>
                    <a:pt x="32900" y="6517"/>
                  </a:lnTo>
                  <a:lnTo>
                    <a:pt x="457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327834" y="7685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26749" y="656900"/>
              <a:ext cx="111698" cy="301245"/>
            </a:xfrm>
            <a:custGeom>
              <a:avLst/>
              <a:gdLst/>
              <a:ahLst/>
              <a:cxnLst/>
              <a:rect l="0" t="0" r="0" b="0"/>
              <a:pathLst>
                <a:path w="111698" h="301245">
                  <a:moveTo>
                    <a:pt x="111697" y="174851"/>
                  </a:moveTo>
                  <a:lnTo>
                    <a:pt x="94929" y="163672"/>
                  </a:lnTo>
                  <a:lnTo>
                    <a:pt x="62145" y="156721"/>
                  </a:lnTo>
                  <a:lnTo>
                    <a:pt x="51755" y="159255"/>
                  </a:lnTo>
                  <a:lnTo>
                    <a:pt x="33973" y="171429"/>
                  </a:lnTo>
                  <a:lnTo>
                    <a:pt x="10808" y="198013"/>
                  </a:lnTo>
                  <a:lnTo>
                    <a:pt x="2517" y="221020"/>
                  </a:lnTo>
                  <a:lnTo>
                    <a:pt x="0" y="245673"/>
                  </a:lnTo>
                  <a:lnTo>
                    <a:pt x="2782" y="268329"/>
                  </a:lnTo>
                  <a:lnTo>
                    <a:pt x="11038" y="286976"/>
                  </a:lnTo>
                  <a:lnTo>
                    <a:pt x="16514" y="295225"/>
                  </a:lnTo>
                  <a:lnTo>
                    <a:pt x="24845" y="299554"/>
                  </a:lnTo>
                  <a:lnTo>
                    <a:pt x="46580" y="301244"/>
                  </a:lnTo>
                  <a:lnTo>
                    <a:pt x="56587" y="297718"/>
                  </a:lnTo>
                  <a:lnTo>
                    <a:pt x="73945" y="284440"/>
                  </a:lnTo>
                  <a:lnTo>
                    <a:pt x="91282" y="257235"/>
                  </a:lnTo>
                  <a:lnTo>
                    <a:pt x="106451" y="215431"/>
                  </a:lnTo>
                  <a:lnTo>
                    <a:pt x="110660" y="163326"/>
                  </a:lnTo>
                  <a:lnTo>
                    <a:pt x="105903" y="107974"/>
                  </a:lnTo>
                  <a:lnTo>
                    <a:pt x="93698" y="53149"/>
                  </a:lnTo>
                  <a:lnTo>
                    <a:pt x="82317" y="19468"/>
                  </a:lnTo>
                  <a:lnTo>
                    <a:pt x="70953" y="2067"/>
                  </a:lnTo>
                  <a:lnTo>
                    <a:pt x="64647" y="0"/>
                  </a:lnTo>
                  <a:lnTo>
                    <a:pt x="58104" y="2132"/>
                  </a:lnTo>
                  <a:lnTo>
                    <a:pt x="51401" y="7062"/>
                  </a:lnTo>
                  <a:lnTo>
                    <a:pt x="48103" y="16198"/>
                  </a:lnTo>
                  <a:lnTo>
                    <a:pt x="49050" y="55833"/>
                  </a:lnTo>
                  <a:lnTo>
                    <a:pt x="56732" y="111740"/>
                  </a:lnTo>
                  <a:lnTo>
                    <a:pt x="60362" y="139783"/>
                  </a:lnTo>
                  <a:lnTo>
                    <a:pt x="78637" y="192794"/>
                  </a:lnTo>
                  <a:lnTo>
                    <a:pt x="97919" y="249447"/>
                  </a:lnTo>
                  <a:lnTo>
                    <a:pt x="101168" y="259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826661" y="810694"/>
              <a:ext cx="87970" cy="136932"/>
            </a:xfrm>
            <a:custGeom>
              <a:avLst/>
              <a:gdLst/>
              <a:ahLst/>
              <a:cxnLst/>
              <a:rect l="0" t="0" r="0" b="0"/>
              <a:pathLst>
                <a:path w="87970" h="136932">
                  <a:moveTo>
                    <a:pt x="48655" y="0"/>
                  </a:moveTo>
                  <a:lnTo>
                    <a:pt x="24608" y="17981"/>
                  </a:lnTo>
                  <a:lnTo>
                    <a:pt x="10281" y="34897"/>
                  </a:lnTo>
                  <a:lnTo>
                    <a:pt x="2354" y="57234"/>
                  </a:lnTo>
                  <a:lnTo>
                    <a:pt x="0" y="81589"/>
                  </a:lnTo>
                  <a:lnTo>
                    <a:pt x="2854" y="104112"/>
                  </a:lnTo>
                  <a:lnTo>
                    <a:pt x="11141" y="122701"/>
                  </a:lnTo>
                  <a:lnTo>
                    <a:pt x="16627" y="130934"/>
                  </a:lnTo>
                  <a:lnTo>
                    <a:pt x="23793" y="135252"/>
                  </a:lnTo>
                  <a:lnTo>
                    <a:pt x="41115" y="136931"/>
                  </a:lnTo>
                  <a:lnTo>
                    <a:pt x="57392" y="130658"/>
                  </a:lnTo>
                  <a:lnTo>
                    <a:pt x="65008" y="125710"/>
                  </a:lnTo>
                  <a:lnTo>
                    <a:pt x="76590" y="110853"/>
                  </a:lnTo>
                  <a:lnTo>
                    <a:pt x="84467" y="91382"/>
                  </a:lnTo>
                  <a:lnTo>
                    <a:pt x="87969" y="67130"/>
                  </a:lnTo>
                  <a:lnTo>
                    <a:pt x="83285" y="469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959544" y="785215"/>
              <a:ext cx="104616" cy="151822"/>
            </a:xfrm>
            <a:custGeom>
              <a:avLst/>
              <a:gdLst/>
              <a:ahLst/>
              <a:cxnLst/>
              <a:rect l="0" t="0" r="0" b="0"/>
              <a:pathLst>
                <a:path w="104616" h="151822">
                  <a:moveTo>
                    <a:pt x="0" y="57064"/>
                  </a:moveTo>
                  <a:lnTo>
                    <a:pt x="48931" y="57064"/>
                  </a:lnTo>
                  <a:lnTo>
                    <a:pt x="76729" y="54725"/>
                  </a:lnTo>
                  <a:lnTo>
                    <a:pt x="96882" y="45886"/>
                  </a:lnTo>
                  <a:lnTo>
                    <a:pt x="102023" y="37914"/>
                  </a:lnTo>
                  <a:lnTo>
                    <a:pt x="104615" y="16578"/>
                  </a:lnTo>
                  <a:lnTo>
                    <a:pt x="100159" y="9016"/>
                  </a:lnTo>
                  <a:lnTo>
                    <a:pt x="92509" y="3975"/>
                  </a:lnTo>
                  <a:lnTo>
                    <a:pt x="82730" y="615"/>
                  </a:lnTo>
                  <a:lnTo>
                    <a:pt x="62505" y="0"/>
                  </a:lnTo>
                  <a:lnTo>
                    <a:pt x="42988" y="4796"/>
                  </a:lnTo>
                  <a:lnTo>
                    <a:pt x="26515" y="14727"/>
                  </a:lnTo>
                  <a:lnTo>
                    <a:pt x="14515" y="30059"/>
                  </a:lnTo>
                  <a:lnTo>
                    <a:pt x="6451" y="49741"/>
                  </a:lnTo>
                  <a:lnTo>
                    <a:pt x="2866" y="74087"/>
                  </a:lnTo>
                  <a:lnTo>
                    <a:pt x="7513" y="94266"/>
                  </a:lnTo>
                  <a:lnTo>
                    <a:pt x="18547" y="111033"/>
                  </a:lnTo>
                  <a:lnTo>
                    <a:pt x="44489" y="132456"/>
                  </a:lnTo>
                  <a:lnTo>
                    <a:pt x="78458" y="147649"/>
                  </a:lnTo>
                  <a:lnTo>
                    <a:pt x="94756" y="151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17145" y="768580"/>
              <a:ext cx="103910" cy="144328"/>
            </a:xfrm>
            <a:custGeom>
              <a:avLst/>
              <a:gdLst/>
              <a:ahLst/>
              <a:cxnLst/>
              <a:rect l="0" t="0" r="0" b="0"/>
              <a:pathLst>
                <a:path w="103910" h="144328">
                  <a:moveTo>
                    <a:pt x="74026" y="0"/>
                  </a:moveTo>
                  <a:lnTo>
                    <a:pt x="21321" y="19128"/>
                  </a:lnTo>
                  <a:lnTo>
                    <a:pt x="5367" y="30338"/>
                  </a:lnTo>
                  <a:lnTo>
                    <a:pt x="1347" y="37773"/>
                  </a:lnTo>
                  <a:lnTo>
                    <a:pt x="0" y="55392"/>
                  </a:lnTo>
                  <a:lnTo>
                    <a:pt x="4788" y="61495"/>
                  </a:lnTo>
                  <a:lnTo>
                    <a:pt x="33884" y="71253"/>
                  </a:lnTo>
                  <a:lnTo>
                    <a:pt x="82518" y="87557"/>
                  </a:lnTo>
                  <a:lnTo>
                    <a:pt x="93725" y="93466"/>
                  </a:lnTo>
                  <a:lnTo>
                    <a:pt x="100027" y="100915"/>
                  </a:lnTo>
                  <a:lnTo>
                    <a:pt x="103058" y="109391"/>
                  </a:lnTo>
                  <a:lnTo>
                    <a:pt x="103909" y="118551"/>
                  </a:lnTo>
                  <a:lnTo>
                    <a:pt x="100967" y="125827"/>
                  </a:lnTo>
                  <a:lnTo>
                    <a:pt x="88340" y="137031"/>
                  </a:lnTo>
                  <a:lnTo>
                    <a:pt x="55911" y="144327"/>
                  </a:lnTo>
                  <a:lnTo>
                    <a:pt x="42578" y="142914"/>
                  </a:lnTo>
                  <a:lnTo>
                    <a:pt x="3191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43813" y="768297"/>
              <a:ext cx="147400" cy="137154"/>
            </a:xfrm>
            <a:custGeom>
              <a:avLst/>
              <a:gdLst/>
              <a:ahLst/>
              <a:cxnLst/>
              <a:rect l="0" t="0" r="0" b="0"/>
              <a:pathLst>
                <a:path w="147400" h="137154">
                  <a:moveTo>
                    <a:pt x="0" y="42397"/>
                  </a:moveTo>
                  <a:lnTo>
                    <a:pt x="3120" y="85089"/>
                  </a:lnTo>
                  <a:lnTo>
                    <a:pt x="15619" y="135106"/>
                  </a:lnTo>
                  <a:lnTo>
                    <a:pt x="12300" y="75309"/>
                  </a:lnTo>
                  <a:lnTo>
                    <a:pt x="16385" y="48446"/>
                  </a:lnTo>
                  <a:lnTo>
                    <a:pt x="28340" y="27148"/>
                  </a:lnTo>
                  <a:lnTo>
                    <a:pt x="45351" y="11053"/>
                  </a:lnTo>
                  <a:lnTo>
                    <a:pt x="64610" y="0"/>
                  </a:lnTo>
                  <a:lnTo>
                    <a:pt x="73489" y="95"/>
                  </a:lnTo>
                  <a:lnTo>
                    <a:pt x="81748" y="3667"/>
                  </a:lnTo>
                  <a:lnTo>
                    <a:pt x="118997" y="36993"/>
                  </a:lnTo>
                  <a:lnTo>
                    <a:pt x="133216" y="55203"/>
                  </a:lnTo>
                  <a:lnTo>
                    <a:pt x="141096" y="78114"/>
                  </a:lnTo>
                  <a:lnTo>
                    <a:pt x="147399" y="1371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80684" y="67382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391212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572392" y="684352"/>
              <a:ext cx="18862" cy="221099"/>
            </a:xfrm>
            <a:custGeom>
              <a:avLst/>
              <a:gdLst/>
              <a:ahLst/>
              <a:cxnLst/>
              <a:rect l="0" t="0" r="0" b="0"/>
              <a:pathLst>
                <a:path w="18862" h="221099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14679" y="164801"/>
                  </a:lnTo>
                  <a:lnTo>
                    <a:pt x="1886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507026" y="770775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8333"/>
                  </a:moveTo>
                  <a:lnTo>
                    <a:pt x="120449" y="0"/>
                  </a:lnTo>
                  <a:lnTo>
                    <a:pt x="85601" y="1575"/>
                  </a:lnTo>
                  <a:lnTo>
                    <a:pt x="26870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903819" y="806781"/>
              <a:ext cx="192804" cy="130256"/>
            </a:xfrm>
            <a:custGeom>
              <a:avLst/>
              <a:gdLst/>
              <a:ahLst/>
              <a:cxnLst/>
              <a:rect l="0" t="0" r="0" b="0"/>
              <a:pathLst>
                <a:path w="192804" h="130256">
                  <a:moveTo>
                    <a:pt x="140160" y="24970"/>
                  </a:moveTo>
                  <a:lnTo>
                    <a:pt x="96198" y="1251"/>
                  </a:lnTo>
                  <a:lnTo>
                    <a:pt x="76168" y="0"/>
                  </a:lnTo>
                  <a:lnTo>
                    <a:pt x="65913" y="1304"/>
                  </a:lnTo>
                  <a:lnTo>
                    <a:pt x="48280" y="12112"/>
                  </a:lnTo>
                  <a:lnTo>
                    <a:pt x="17896" y="47646"/>
                  </a:lnTo>
                  <a:lnTo>
                    <a:pt x="2028" y="78092"/>
                  </a:lnTo>
                  <a:lnTo>
                    <a:pt x="0" y="98883"/>
                  </a:lnTo>
                  <a:lnTo>
                    <a:pt x="1096" y="109340"/>
                  </a:lnTo>
                  <a:lnTo>
                    <a:pt x="6506" y="116312"/>
                  </a:lnTo>
                  <a:lnTo>
                    <a:pt x="24997" y="124058"/>
                  </a:lnTo>
                  <a:lnTo>
                    <a:pt x="34139" y="123784"/>
                  </a:lnTo>
                  <a:lnTo>
                    <a:pt x="50535" y="117240"/>
                  </a:lnTo>
                  <a:lnTo>
                    <a:pt x="72921" y="100402"/>
                  </a:lnTo>
                  <a:lnTo>
                    <a:pt x="81031" y="81112"/>
                  </a:lnTo>
                  <a:lnTo>
                    <a:pt x="83192" y="69417"/>
                  </a:lnTo>
                  <a:lnTo>
                    <a:pt x="86974" y="63960"/>
                  </a:lnTo>
                  <a:lnTo>
                    <a:pt x="91835" y="62662"/>
                  </a:lnTo>
                  <a:lnTo>
                    <a:pt x="97415" y="64136"/>
                  </a:lnTo>
                  <a:lnTo>
                    <a:pt x="109854" y="75132"/>
                  </a:lnTo>
                  <a:lnTo>
                    <a:pt x="136903" y="105198"/>
                  </a:lnTo>
                  <a:lnTo>
                    <a:pt x="163371" y="121011"/>
                  </a:lnTo>
                  <a:lnTo>
                    <a:pt x="192803" y="1302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119757" y="684352"/>
              <a:ext cx="61094" cy="263213"/>
            </a:xfrm>
            <a:custGeom>
              <a:avLst/>
              <a:gdLst/>
              <a:ahLst/>
              <a:cxnLst/>
              <a:rect l="0" t="0" r="0" b="0"/>
              <a:pathLst>
                <a:path w="61094" h="263213">
                  <a:moveTo>
                    <a:pt x="61093" y="263212"/>
                  </a:moveTo>
                  <a:lnTo>
                    <a:pt x="43134" y="209337"/>
                  </a:lnTo>
                  <a:lnTo>
                    <a:pt x="25943" y="152176"/>
                  </a:lnTo>
                  <a:lnTo>
                    <a:pt x="8443" y="95385"/>
                  </a:lnTo>
                  <a:lnTo>
                    <a:pt x="1039" y="60238"/>
                  </a:lnTo>
                  <a:lnTo>
                    <a:pt x="0" y="47177"/>
                  </a:lnTo>
                  <a:lnTo>
                    <a:pt x="2817" y="36131"/>
                  </a:lnTo>
                  <a:lnTo>
                    <a:pt x="15305" y="17618"/>
                  </a:lnTo>
                  <a:lnTo>
                    <a:pt x="29434" y="7830"/>
                  </a:lnTo>
                  <a:lnTo>
                    <a:pt x="505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107150" y="821222"/>
              <a:ext cx="105286" cy="8384"/>
            </a:xfrm>
            <a:custGeom>
              <a:avLst/>
              <a:gdLst/>
              <a:ahLst/>
              <a:cxnLst/>
              <a:rect l="0" t="0" r="0" b="0"/>
              <a:pathLst>
                <a:path w="105286" h="8384">
                  <a:moveTo>
                    <a:pt x="105285" y="0"/>
                  </a:moveTo>
                  <a:lnTo>
                    <a:pt x="56355" y="8334"/>
                  </a:lnTo>
                  <a:lnTo>
                    <a:pt x="29726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291973" y="705409"/>
              <a:ext cx="57334" cy="221099"/>
            </a:xfrm>
            <a:custGeom>
              <a:avLst/>
              <a:gdLst/>
              <a:ahLst/>
              <a:cxnLst/>
              <a:rect l="0" t="0" r="0" b="0"/>
              <a:pathLst>
                <a:path w="57334" h="221099">
                  <a:moveTo>
                    <a:pt x="46804" y="221098"/>
                  </a:moveTo>
                  <a:lnTo>
                    <a:pt x="28846" y="167223"/>
                  </a:lnTo>
                  <a:lnTo>
                    <a:pt x="8163" y="104007"/>
                  </a:lnTo>
                  <a:lnTo>
                    <a:pt x="0" y="65262"/>
                  </a:lnTo>
                  <a:lnTo>
                    <a:pt x="1825" y="37974"/>
                  </a:lnTo>
                  <a:lnTo>
                    <a:pt x="6290" y="27656"/>
                  </a:lnTo>
                  <a:lnTo>
                    <a:pt x="20608" y="13071"/>
                  </a:lnTo>
                  <a:lnTo>
                    <a:pt x="35552" y="5809"/>
                  </a:lnTo>
                  <a:lnTo>
                    <a:pt x="573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244021" y="821222"/>
              <a:ext cx="126342" cy="5591"/>
            </a:xfrm>
            <a:custGeom>
              <a:avLst/>
              <a:gdLst/>
              <a:ahLst/>
              <a:cxnLst/>
              <a:rect l="0" t="0" r="0" b="0"/>
              <a:pathLst>
                <a:path w="126342" h="5591">
                  <a:moveTo>
                    <a:pt x="126341" y="0"/>
                  </a:moveTo>
                  <a:lnTo>
                    <a:pt x="109573" y="5590"/>
                  </a:lnTo>
                  <a:lnTo>
                    <a:pt x="5089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399958" y="784928"/>
              <a:ext cx="97560" cy="131052"/>
            </a:xfrm>
            <a:custGeom>
              <a:avLst/>
              <a:gdLst/>
              <a:ahLst/>
              <a:cxnLst/>
              <a:rect l="0" t="0" r="0" b="0"/>
              <a:pathLst>
                <a:path w="97560" h="131052">
                  <a:moveTo>
                    <a:pt x="23047" y="67880"/>
                  </a:moveTo>
                  <a:lnTo>
                    <a:pt x="65738" y="64760"/>
                  </a:lnTo>
                  <a:lnTo>
                    <a:pt x="76074" y="62291"/>
                  </a:lnTo>
                  <a:lnTo>
                    <a:pt x="84135" y="57135"/>
                  </a:lnTo>
                  <a:lnTo>
                    <a:pt x="96211" y="42047"/>
                  </a:lnTo>
                  <a:lnTo>
                    <a:pt x="97559" y="33111"/>
                  </a:lnTo>
                  <a:lnTo>
                    <a:pt x="92819" y="13822"/>
                  </a:lnTo>
                  <a:lnTo>
                    <a:pt x="85939" y="7275"/>
                  </a:lnTo>
                  <a:lnTo>
                    <a:pt x="65816" y="0"/>
                  </a:lnTo>
                  <a:lnTo>
                    <a:pt x="56239" y="400"/>
                  </a:lnTo>
                  <a:lnTo>
                    <a:pt x="39359" y="7083"/>
                  </a:lnTo>
                  <a:lnTo>
                    <a:pt x="16702" y="29589"/>
                  </a:lnTo>
                  <a:lnTo>
                    <a:pt x="760" y="58484"/>
                  </a:lnTo>
                  <a:lnTo>
                    <a:pt x="0" y="67465"/>
                  </a:lnTo>
                  <a:lnTo>
                    <a:pt x="5395" y="83683"/>
                  </a:lnTo>
                  <a:lnTo>
                    <a:pt x="21587" y="111557"/>
                  </a:lnTo>
                  <a:lnTo>
                    <a:pt x="29092" y="118055"/>
                  </a:lnTo>
                  <a:lnTo>
                    <a:pt x="65161" y="131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546397" y="768580"/>
              <a:ext cx="76650" cy="147400"/>
            </a:xfrm>
            <a:custGeom>
              <a:avLst/>
              <a:gdLst/>
              <a:ahLst/>
              <a:cxnLst/>
              <a:rect l="0" t="0" r="0" b="0"/>
              <a:pathLst>
                <a:path w="76650" h="147400">
                  <a:moveTo>
                    <a:pt x="76649" y="0"/>
                  </a:moveTo>
                  <a:lnTo>
                    <a:pt x="38131" y="2340"/>
                  </a:lnTo>
                  <a:lnTo>
                    <a:pt x="20146" y="11178"/>
                  </a:lnTo>
                  <a:lnTo>
                    <a:pt x="7473" y="26025"/>
                  </a:lnTo>
                  <a:lnTo>
                    <a:pt x="2456" y="34897"/>
                  </a:lnTo>
                  <a:lnTo>
                    <a:pt x="0" y="57234"/>
                  </a:lnTo>
                  <a:lnTo>
                    <a:pt x="7957" y="109701"/>
                  </a:lnTo>
                  <a:lnTo>
                    <a:pt x="13307" y="119927"/>
                  </a:lnTo>
                  <a:lnTo>
                    <a:pt x="28610" y="134409"/>
                  </a:lnTo>
                  <a:lnTo>
                    <a:pt x="47110" y="141626"/>
                  </a:lnTo>
                  <a:lnTo>
                    <a:pt x="7664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728331" y="65276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5590" y="62093"/>
                  </a:lnTo>
                  <a:lnTo>
                    <a:pt x="9553" y="114648"/>
                  </a:lnTo>
                  <a:lnTo>
                    <a:pt x="11410" y="163171"/>
                  </a:lnTo>
                  <a:lnTo>
                    <a:pt x="18849" y="213424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696746" y="72646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21057"/>
                  </a:moveTo>
                  <a:lnTo>
                    <a:pt x="130371" y="13821"/>
                  </a:lnTo>
                  <a:lnTo>
                    <a:pt x="74149" y="8059"/>
                  </a:lnTo>
                  <a:lnTo>
                    <a:pt x="34838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658473" y="1137077"/>
              <a:ext cx="37652" cy="221100"/>
            </a:xfrm>
            <a:custGeom>
              <a:avLst/>
              <a:gdLst/>
              <a:ahLst/>
              <a:cxnLst/>
              <a:rect l="0" t="0" r="0" b="0"/>
              <a:pathLst>
                <a:path w="37652" h="221100">
                  <a:moveTo>
                    <a:pt x="6065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23820" y="144323"/>
                  </a:lnTo>
                  <a:lnTo>
                    <a:pt x="34572" y="193888"/>
                  </a:lnTo>
                  <a:lnTo>
                    <a:pt x="37651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548725" y="1091986"/>
              <a:ext cx="184309" cy="118792"/>
            </a:xfrm>
            <a:custGeom>
              <a:avLst/>
              <a:gdLst/>
              <a:ahLst/>
              <a:cxnLst/>
              <a:rect l="0" t="0" r="0" b="0"/>
              <a:pathLst>
                <a:path w="184309" h="118792">
                  <a:moveTo>
                    <a:pt x="0" y="87205"/>
                  </a:moveTo>
                  <a:lnTo>
                    <a:pt x="0" y="64848"/>
                  </a:lnTo>
                  <a:lnTo>
                    <a:pt x="3509" y="57093"/>
                  </a:lnTo>
                  <a:lnTo>
                    <a:pt x="34359" y="33121"/>
                  </a:lnTo>
                  <a:lnTo>
                    <a:pt x="84594" y="7683"/>
                  </a:lnTo>
                  <a:lnTo>
                    <a:pt x="105447" y="0"/>
                  </a:lnTo>
                  <a:lnTo>
                    <a:pt x="142508" y="275"/>
                  </a:lnTo>
                  <a:lnTo>
                    <a:pt x="163162" y="8016"/>
                  </a:lnTo>
                  <a:lnTo>
                    <a:pt x="171946" y="13355"/>
                  </a:lnTo>
                  <a:lnTo>
                    <a:pt x="177801" y="21594"/>
                  </a:lnTo>
                  <a:lnTo>
                    <a:pt x="184308" y="43227"/>
                  </a:lnTo>
                  <a:lnTo>
                    <a:pt x="180961" y="65320"/>
                  </a:lnTo>
                  <a:lnTo>
                    <a:pt x="165922" y="94369"/>
                  </a:lnTo>
                  <a:lnTo>
                    <a:pt x="147399" y="118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771898" y="1063378"/>
              <a:ext cx="71626" cy="139662"/>
            </a:xfrm>
            <a:custGeom>
              <a:avLst/>
              <a:gdLst/>
              <a:ahLst/>
              <a:cxnLst/>
              <a:rect l="0" t="0" r="0" b="0"/>
              <a:pathLst>
                <a:path w="71626" h="139662">
                  <a:moveTo>
                    <a:pt x="8454" y="73699"/>
                  </a:moveTo>
                  <a:lnTo>
                    <a:pt x="10794" y="113387"/>
                  </a:lnTo>
                  <a:lnTo>
                    <a:pt x="20586" y="139661"/>
                  </a:lnTo>
                  <a:lnTo>
                    <a:pt x="18882" y="138731"/>
                  </a:lnTo>
                  <a:lnTo>
                    <a:pt x="15406" y="134601"/>
                  </a:lnTo>
                  <a:lnTo>
                    <a:pt x="4925" y="106432"/>
                  </a:lnTo>
                  <a:lnTo>
                    <a:pt x="0" y="68450"/>
                  </a:lnTo>
                  <a:lnTo>
                    <a:pt x="5086" y="47580"/>
                  </a:lnTo>
                  <a:lnTo>
                    <a:pt x="9719" y="38739"/>
                  </a:lnTo>
                  <a:lnTo>
                    <a:pt x="24223" y="25796"/>
                  </a:lnTo>
                  <a:lnTo>
                    <a:pt x="716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82584" y="1084435"/>
              <a:ext cx="108967" cy="116634"/>
            </a:xfrm>
            <a:custGeom>
              <a:avLst/>
              <a:gdLst/>
              <a:ahLst/>
              <a:cxnLst/>
              <a:rect l="0" t="0" r="0" b="0"/>
              <a:pathLst>
                <a:path w="108967" h="116634">
                  <a:moveTo>
                    <a:pt x="45167" y="10528"/>
                  </a:moveTo>
                  <a:lnTo>
                    <a:pt x="28399" y="16117"/>
                  </a:lnTo>
                  <a:lnTo>
                    <a:pt x="17048" y="28220"/>
                  </a:lnTo>
                  <a:lnTo>
                    <a:pt x="228" y="64586"/>
                  </a:lnTo>
                  <a:lnTo>
                    <a:pt x="0" y="74643"/>
                  </a:lnTo>
                  <a:lnTo>
                    <a:pt x="5986" y="95176"/>
                  </a:lnTo>
                  <a:lnTo>
                    <a:pt x="19565" y="109761"/>
                  </a:lnTo>
                  <a:lnTo>
                    <a:pt x="28098" y="115288"/>
                  </a:lnTo>
                  <a:lnTo>
                    <a:pt x="37298" y="116633"/>
                  </a:lnTo>
                  <a:lnTo>
                    <a:pt x="56877" y="111888"/>
                  </a:lnTo>
                  <a:lnTo>
                    <a:pt x="89637" y="89778"/>
                  </a:lnTo>
                  <a:lnTo>
                    <a:pt x="104316" y="76556"/>
                  </a:lnTo>
                  <a:lnTo>
                    <a:pt x="107997" y="66245"/>
                  </a:lnTo>
                  <a:lnTo>
                    <a:pt x="108966" y="39191"/>
                  </a:lnTo>
                  <a:lnTo>
                    <a:pt x="102378" y="17028"/>
                  </a:lnTo>
                  <a:lnTo>
                    <a:pt x="97346" y="7842"/>
                  </a:lnTo>
                  <a:lnTo>
                    <a:pt x="92821" y="2889"/>
                  </a:lnTo>
                  <a:lnTo>
                    <a:pt x="88634" y="756"/>
                  </a:lnTo>
                  <a:lnTo>
                    <a:pt x="767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039750" y="975838"/>
              <a:ext cx="88043" cy="225213"/>
            </a:xfrm>
            <a:custGeom>
              <a:avLst/>
              <a:gdLst/>
              <a:ahLst/>
              <a:cxnLst/>
              <a:rect l="0" t="0" r="0" b="0"/>
              <a:pathLst>
                <a:path w="88043" h="225213">
                  <a:moveTo>
                    <a:pt x="77514" y="119125"/>
                  </a:moveTo>
                  <a:lnTo>
                    <a:pt x="60746" y="113536"/>
                  </a:lnTo>
                  <a:lnTo>
                    <a:pt x="43156" y="117031"/>
                  </a:lnTo>
                  <a:lnTo>
                    <a:pt x="33551" y="121239"/>
                  </a:lnTo>
                  <a:lnTo>
                    <a:pt x="19760" y="135272"/>
                  </a:lnTo>
                  <a:lnTo>
                    <a:pt x="1375" y="172878"/>
                  </a:lnTo>
                  <a:lnTo>
                    <a:pt x="0" y="193318"/>
                  </a:lnTo>
                  <a:lnTo>
                    <a:pt x="1272" y="203682"/>
                  </a:lnTo>
                  <a:lnTo>
                    <a:pt x="5629" y="211761"/>
                  </a:lnTo>
                  <a:lnTo>
                    <a:pt x="19829" y="223858"/>
                  </a:lnTo>
                  <a:lnTo>
                    <a:pt x="27358" y="225212"/>
                  </a:lnTo>
                  <a:lnTo>
                    <a:pt x="34718" y="223775"/>
                  </a:lnTo>
                  <a:lnTo>
                    <a:pt x="41965" y="220477"/>
                  </a:lnTo>
                  <a:lnTo>
                    <a:pt x="56255" y="204335"/>
                  </a:lnTo>
                  <a:lnTo>
                    <a:pt x="68066" y="181563"/>
                  </a:lnTo>
                  <a:lnTo>
                    <a:pt x="75648" y="125696"/>
                  </a:lnTo>
                  <a:lnTo>
                    <a:pt x="71557" y="69860"/>
                  </a:lnTo>
                  <a:lnTo>
                    <a:pt x="56135" y="14285"/>
                  </a:lnTo>
                  <a:lnTo>
                    <a:pt x="52733" y="3608"/>
                  </a:lnTo>
                  <a:lnTo>
                    <a:pt x="49295" y="0"/>
                  </a:lnTo>
                  <a:lnTo>
                    <a:pt x="45833" y="1104"/>
                  </a:lnTo>
                  <a:lnTo>
                    <a:pt x="42355" y="5349"/>
                  </a:lnTo>
                  <a:lnTo>
                    <a:pt x="41611" y="22545"/>
                  </a:lnTo>
                  <a:lnTo>
                    <a:pt x="50665" y="77301"/>
                  </a:lnTo>
                  <a:lnTo>
                    <a:pt x="64888" y="127631"/>
                  </a:lnTo>
                  <a:lnTo>
                    <a:pt x="88042" y="182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7181898" y="1052849"/>
              <a:ext cx="94938" cy="116332"/>
            </a:xfrm>
            <a:custGeom>
              <a:avLst/>
              <a:gdLst/>
              <a:ahLst/>
              <a:cxnLst/>
              <a:rect l="0" t="0" r="0" b="0"/>
              <a:pathLst>
                <a:path w="94938" h="116332">
                  <a:moveTo>
                    <a:pt x="9066" y="10529"/>
                  </a:moveTo>
                  <a:lnTo>
                    <a:pt x="732" y="48007"/>
                  </a:lnTo>
                  <a:lnTo>
                    <a:pt x="0" y="60081"/>
                  </a:lnTo>
                  <a:lnTo>
                    <a:pt x="5426" y="79735"/>
                  </a:lnTo>
                  <a:lnTo>
                    <a:pt x="27974" y="111417"/>
                  </a:lnTo>
                  <a:lnTo>
                    <a:pt x="35709" y="115222"/>
                  </a:lnTo>
                  <a:lnTo>
                    <a:pt x="53662" y="116331"/>
                  </a:lnTo>
                  <a:lnTo>
                    <a:pt x="61024" y="112649"/>
                  </a:lnTo>
                  <a:lnTo>
                    <a:pt x="90849" y="71897"/>
                  </a:lnTo>
                  <a:lnTo>
                    <a:pt x="94937" y="51841"/>
                  </a:lnTo>
                  <a:lnTo>
                    <a:pt x="932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335363" y="1042321"/>
              <a:ext cx="87229" cy="136871"/>
            </a:xfrm>
            <a:custGeom>
              <a:avLst/>
              <a:gdLst/>
              <a:ahLst/>
              <a:cxnLst/>
              <a:rect l="0" t="0" r="0" b="0"/>
              <a:pathLst>
                <a:path w="87229" h="136871">
                  <a:moveTo>
                    <a:pt x="76699" y="0"/>
                  </a:moveTo>
                  <a:lnTo>
                    <a:pt x="54342" y="0"/>
                  </a:lnTo>
                  <a:lnTo>
                    <a:pt x="37127" y="6239"/>
                  </a:lnTo>
                  <a:lnTo>
                    <a:pt x="29261" y="11178"/>
                  </a:lnTo>
                  <a:lnTo>
                    <a:pt x="17400" y="26025"/>
                  </a:lnTo>
                  <a:lnTo>
                    <a:pt x="255" y="64152"/>
                  </a:lnTo>
                  <a:lnTo>
                    <a:pt x="0" y="74353"/>
                  </a:lnTo>
                  <a:lnTo>
                    <a:pt x="5955" y="95047"/>
                  </a:lnTo>
                  <a:lnTo>
                    <a:pt x="22463" y="120839"/>
                  </a:lnTo>
                  <a:lnTo>
                    <a:pt x="41675" y="129745"/>
                  </a:lnTo>
                  <a:lnTo>
                    <a:pt x="872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517347" y="947564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7323"/>
                  </a:lnTo>
                  <a:lnTo>
                    <a:pt x="12998" y="21532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464704" y="104232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289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174846" y="1473989"/>
              <a:ext cx="68761" cy="368499"/>
            </a:xfrm>
            <a:custGeom>
              <a:avLst/>
              <a:gdLst/>
              <a:ahLst/>
              <a:cxnLst/>
              <a:rect l="0" t="0" r="0" b="0"/>
              <a:pathLst>
                <a:path w="68761" h="368499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4" y="121545"/>
                  </a:lnTo>
                  <a:lnTo>
                    <a:pt x="30248" y="184276"/>
                  </a:lnTo>
                  <a:lnTo>
                    <a:pt x="44212" y="246277"/>
                  </a:lnTo>
                  <a:lnTo>
                    <a:pt x="55115" y="296652"/>
                  </a:lnTo>
                  <a:lnTo>
                    <a:pt x="66291" y="358378"/>
                  </a:lnTo>
                  <a:lnTo>
                    <a:pt x="6876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927751" y="1568746"/>
              <a:ext cx="273742" cy="166239"/>
            </a:xfrm>
            <a:custGeom>
              <a:avLst/>
              <a:gdLst/>
              <a:ahLst/>
              <a:cxnLst/>
              <a:rect l="0" t="0" r="0" b="0"/>
              <a:pathLst>
                <a:path w="273742" h="166239">
                  <a:moveTo>
                    <a:pt x="273741" y="84228"/>
                  </a:moveTo>
                  <a:lnTo>
                    <a:pt x="231050" y="98800"/>
                  </a:lnTo>
                  <a:lnTo>
                    <a:pt x="172843" y="123148"/>
                  </a:lnTo>
                  <a:lnTo>
                    <a:pt x="115120" y="153367"/>
                  </a:lnTo>
                  <a:lnTo>
                    <a:pt x="82852" y="163465"/>
                  </a:lnTo>
                  <a:lnTo>
                    <a:pt x="57491" y="166238"/>
                  </a:lnTo>
                  <a:lnTo>
                    <a:pt x="47686" y="163468"/>
                  </a:lnTo>
                  <a:lnTo>
                    <a:pt x="39980" y="158111"/>
                  </a:lnTo>
                  <a:lnTo>
                    <a:pt x="28298" y="142801"/>
                  </a:lnTo>
                  <a:lnTo>
                    <a:pt x="19206" y="124299"/>
                  </a:lnTo>
                  <a:lnTo>
                    <a:pt x="8552" y="65097"/>
                  </a:lnTo>
                  <a:lnTo>
                    <a:pt x="2534" y="321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391005" y="1579274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52480" y="6333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348891" y="1589803"/>
              <a:ext cx="168457" cy="105286"/>
            </a:xfrm>
            <a:custGeom>
              <a:avLst/>
              <a:gdLst/>
              <a:ahLst/>
              <a:cxnLst/>
              <a:rect l="0" t="0" r="0" b="0"/>
              <a:pathLst>
                <a:path w="168457" h="105286">
                  <a:moveTo>
                    <a:pt x="168456" y="105285"/>
                  </a:moveTo>
                  <a:lnTo>
                    <a:pt x="108515" y="69368"/>
                  </a:lnTo>
                  <a:lnTo>
                    <a:pt x="50678" y="29173"/>
                  </a:lnTo>
                  <a:lnTo>
                    <a:pt x="11397" y="114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7666941" y="1463461"/>
              <a:ext cx="17381" cy="368498"/>
            </a:xfrm>
            <a:custGeom>
              <a:avLst/>
              <a:gdLst/>
              <a:ahLst/>
              <a:cxnLst/>
              <a:rect l="0" t="0" r="0" b="0"/>
              <a:pathLst>
                <a:path w="17381" h="368498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44850"/>
                  </a:lnTo>
                  <a:lnTo>
                    <a:pt x="13528" y="196817"/>
                  </a:lnTo>
                  <a:lnTo>
                    <a:pt x="17282" y="249259"/>
                  </a:lnTo>
                  <a:lnTo>
                    <a:pt x="17380" y="309805"/>
                  </a:lnTo>
                  <a:lnTo>
                    <a:pt x="833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780559" y="1428712"/>
              <a:ext cx="252685" cy="342890"/>
            </a:xfrm>
            <a:custGeom>
              <a:avLst/>
              <a:gdLst/>
              <a:ahLst/>
              <a:cxnLst/>
              <a:rect l="0" t="0" r="0" b="0"/>
              <a:pathLst>
                <a:path w="252685" h="342890">
                  <a:moveTo>
                    <a:pt x="0" y="87391"/>
                  </a:moveTo>
                  <a:lnTo>
                    <a:pt x="42662" y="26518"/>
                  </a:lnTo>
                  <a:lnTo>
                    <a:pt x="57565" y="12373"/>
                  </a:lnTo>
                  <a:lnTo>
                    <a:pt x="75887" y="2187"/>
                  </a:lnTo>
                  <a:lnTo>
                    <a:pt x="95730" y="0"/>
                  </a:lnTo>
                  <a:lnTo>
                    <a:pt x="105934" y="1054"/>
                  </a:lnTo>
                  <a:lnTo>
                    <a:pt x="142652" y="19306"/>
                  </a:lnTo>
                  <a:lnTo>
                    <a:pt x="171989" y="46941"/>
                  </a:lnTo>
                  <a:lnTo>
                    <a:pt x="201778" y="106472"/>
                  </a:lnTo>
                  <a:lnTo>
                    <a:pt x="212512" y="130967"/>
                  </a:lnTo>
                  <a:lnTo>
                    <a:pt x="217385" y="176472"/>
                  </a:lnTo>
                  <a:lnTo>
                    <a:pt x="210770" y="220110"/>
                  </a:lnTo>
                  <a:lnTo>
                    <a:pt x="188167" y="276777"/>
                  </a:lnTo>
                  <a:lnTo>
                    <a:pt x="173707" y="302584"/>
                  </a:lnTo>
                  <a:lnTo>
                    <a:pt x="145836" y="329097"/>
                  </a:lnTo>
                  <a:lnTo>
                    <a:pt x="125648" y="340265"/>
                  </a:lnTo>
                  <a:lnTo>
                    <a:pt x="104977" y="342889"/>
                  </a:lnTo>
                  <a:lnTo>
                    <a:pt x="63111" y="335042"/>
                  </a:lnTo>
                  <a:lnTo>
                    <a:pt x="45207" y="322630"/>
                  </a:lnTo>
                  <a:lnTo>
                    <a:pt x="37157" y="314407"/>
                  </a:lnTo>
                  <a:lnTo>
                    <a:pt x="28213" y="292792"/>
                  </a:lnTo>
                  <a:lnTo>
                    <a:pt x="25828" y="280477"/>
                  </a:lnTo>
                  <a:lnTo>
                    <a:pt x="29417" y="260555"/>
                  </a:lnTo>
                  <a:lnTo>
                    <a:pt x="33650" y="251967"/>
                  </a:lnTo>
                  <a:lnTo>
                    <a:pt x="42320" y="246241"/>
                  </a:lnTo>
                  <a:lnTo>
                    <a:pt x="67551" y="239880"/>
                  </a:lnTo>
                  <a:lnTo>
                    <a:pt x="103464" y="241887"/>
                  </a:lnTo>
                  <a:lnTo>
                    <a:pt x="153105" y="254216"/>
                  </a:lnTo>
                  <a:lnTo>
                    <a:pt x="211226" y="290245"/>
                  </a:lnTo>
                  <a:lnTo>
                    <a:pt x="252684" y="308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201700" y="152663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88256" y="7235"/>
                  </a:lnTo>
                  <a:lnTo>
                    <a:pt x="3515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12228" y="1621388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10529"/>
                  </a:moveTo>
                  <a:lnTo>
                    <a:pt x="104706" y="7409"/>
                  </a:lnTo>
                  <a:lnTo>
                    <a:pt x="5187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570197" y="147398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48931"/>
                  </a:lnTo>
                  <a:lnTo>
                    <a:pt x="650" y="99896"/>
                  </a:lnTo>
                  <a:lnTo>
                    <a:pt x="193" y="159451"/>
                  </a:lnTo>
                  <a:lnTo>
                    <a:pt x="57" y="218430"/>
                  </a:lnTo>
                  <a:lnTo>
                    <a:pt x="17" y="26983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675482" y="1490983"/>
              <a:ext cx="200042" cy="325950"/>
            </a:xfrm>
            <a:custGeom>
              <a:avLst/>
              <a:gdLst/>
              <a:ahLst/>
              <a:cxnLst/>
              <a:rect l="0" t="0" r="0" b="0"/>
              <a:pathLst>
                <a:path w="200042" h="325950">
                  <a:moveTo>
                    <a:pt x="0" y="56706"/>
                  </a:moveTo>
                  <a:lnTo>
                    <a:pt x="37086" y="21959"/>
                  </a:lnTo>
                  <a:lnTo>
                    <a:pt x="84952" y="1062"/>
                  </a:lnTo>
                  <a:lnTo>
                    <a:pt x="105607" y="0"/>
                  </a:lnTo>
                  <a:lnTo>
                    <a:pt x="116028" y="1354"/>
                  </a:lnTo>
                  <a:lnTo>
                    <a:pt x="133846" y="12218"/>
                  </a:lnTo>
                  <a:lnTo>
                    <a:pt x="157031" y="41185"/>
                  </a:lnTo>
                  <a:lnTo>
                    <a:pt x="180237" y="92894"/>
                  </a:lnTo>
                  <a:lnTo>
                    <a:pt x="194916" y="149338"/>
                  </a:lnTo>
                  <a:lnTo>
                    <a:pt x="195909" y="209361"/>
                  </a:lnTo>
                  <a:lnTo>
                    <a:pt x="180780" y="272647"/>
                  </a:lnTo>
                  <a:lnTo>
                    <a:pt x="169643" y="291500"/>
                  </a:lnTo>
                  <a:lnTo>
                    <a:pt x="144631" y="315267"/>
                  </a:lnTo>
                  <a:lnTo>
                    <a:pt x="121992" y="323700"/>
                  </a:lnTo>
                  <a:lnTo>
                    <a:pt x="109404" y="325949"/>
                  </a:lnTo>
                  <a:lnTo>
                    <a:pt x="86059" y="322209"/>
                  </a:lnTo>
                  <a:lnTo>
                    <a:pt x="56304" y="306949"/>
                  </a:lnTo>
                  <a:lnTo>
                    <a:pt x="48065" y="300743"/>
                  </a:lnTo>
                  <a:lnTo>
                    <a:pt x="43741" y="293097"/>
                  </a:lnTo>
                  <a:lnTo>
                    <a:pt x="42057" y="275242"/>
                  </a:lnTo>
                  <a:lnTo>
                    <a:pt x="46756" y="266738"/>
                  </a:lnTo>
                  <a:lnTo>
                    <a:pt x="64455" y="251049"/>
                  </a:lnTo>
                  <a:lnTo>
                    <a:pt x="95137" y="234652"/>
                  </a:lnTo>
                  <a:lnTo>
                    <a:pt x="145351" y="227036"/>
                  </a:lnTo>
                  <a:lnTo>
                    <a:pt x="200041" y="2251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086093" y="1610860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36193" y="49498"/>
                  </a:lnTo>
                  <a:lnTo>
                    <a:pt x="9575" y="761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054507" y="1600331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84228"/>
                  </a:moveTo>
                  <a:lnTo>
                    <a:pt x="51172" y="332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491243" y="1505575"/>
              <a:ext cx="15991" cy="357970"/>
            </a:xfrm>
            <a:custGeom>
              <a:avLst/>
              <a:gdLst/>
              <a:ahLst/>
              <a:cxnLst/>
              <a:rect l="0" t="0" r="0" b="0"/>
              <a:pathLst>
                <a:path w="15991" h="357970">
                  <a:moveTo>
                    <a:pt x="15990" y="0"/>
                  </a:moveTo>
                  <a:lnTo>
                    <a:pt x="6925" y="58617"/>
                  </a:lnTo>
                  <a:lnTo>
                    <a:pt x="5895" y="104585"/>
                  </a:lnTo>
                  <a:lnTo>
                    <a:pt x="0" y="160839"/>
                  </a:lnTo>
                  <a:lnTo>
                    <a:pt x="2024" y="216372"/>
                  </a:lnTo>
                  <a:lnTo>
                    <a:pt x="4443" y="269871"/>
                  </a:lnTo>
                  <a:lnTo>
                    <a:pt x="13661" y="331896"/>
                  </a:lnTo>
                  <a:lnTo>
                    <a:pt x="159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307192" y="1484518"/>
              <a:ext cx="189513" cy="245683"/>
            </a:xfrm>
            <a:custGeom>
              <a:avLst/>
              <a:gdLst/>
              <a:ahLst/>
              <a:cxnLst/>
              <a:rect l="0" t="0" r="0" b="0"/>
              <a:pathLst>
                <a:path w="189513" h="245683">
                  <a:moveTo>
                    <a:pt x="189512" y="200041"/>
                  </a:moveTo>
                  <a:lnTo>
                    <a:pt x="167156" y="200041"/>
                  </a:lnTo>
                  <a:lnTo>
                    <a:pt x="149940" y="206280"/>
                  </a:lnTo>
                  <a:lnTo>
                    <a:pt x="94055" y="239583"/>
                  </a:lnTo>
                  <a:lnTo>
                    <a:pt x="83760" y="243950"/>
                  </a:lnTo>
                  <a:lnTo>
                    <a:pt x="62963" y="245682"/>
                  </a:lnTo>
                  <a:lnTo>
                    <a:pt x="43191" y="241383"/>
                  </a:lnTo>
                  <a:lnTo>
                    <a:pt x="26604" y="231674"/>
                  </a:lnTo>
                  <a:lnTo>
                    <a:pt x="21246" y="223469"/>
                  </a:lnTo>
                  <a:lnTo>
                    <a:pt x="15291" y="201875"/>
                  </a:lnTo>
                  <a:lnTo>
                    <a:pt x="19489" y="144521"/>
                  </a:lnTo>
                  <a:lnTo>
                    <a:pt x="15158" y="90678"/>
                  </a:lnTo>
                  <a:lnTo>
                    <a:pt x="2804" y="272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106348" y="1516103"/>
            <a:ext cx="1966765" cy="779110"/>
            <a:chOff x="106348" y="1516103"/>
            <a:chExt cx="1966765" cy="779110"/>
          </a:xfrm>
        </p:grpSpPr>
        <p:sp>
          <p:nvSpPr>
            <p:cNvPr id="198" name="Freeform 197"/>
            <p:cNvSpPr/>
            <p:nvPr/>
          </p:nvSpPr>
          <p:spPr>
            <a:xfrm>
              <a:off x="106348" y="1516103"/>
              <a:ext cx="83165" cy="357970"/>
            </a:xfrm>
            <a:custGeom>
              <a:avLst/>
              <a:gdLst/>
              <a:ahLst/>
              <a:cxnLst/>
              <a:rect l="0" t="0" r="0" b="0"/>
              <a:pathLst>
                <a:path w="83165" h="357970">
                  <a:moveTo>
                    <a:pt x="83164" y="0"/>
                  </a:moveTo>
                  <a:lnTo>
                    <a:pt x="48418" y="37087"/>
                  </a:lnTo>
                  <a:lnTo>
                    <a:pt x="22672" y="94070"/>
                  </a:lnTo>
                  <a:lnTo>
                    <a:pt x="7009" y="120419"/>
                  </a:lnTo>
                  <a:lnTo>
                    <a:pt x="0" y="183563"/>
                  </a:lnTo>
                  <a:lnTo>
                    <a:pt x="10529" y="244492"/>
                  </a:lnTo>
                  <a:lnTo>
                    <a:pt x="28322" y="304248"/>
                  </a:lnTo>
                  <a:lnTo>
                    <a:pt x="5157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194452" y="1642445"/>
              <a:ext cx="204339" cy="152002"/>
            </a:xfrm>
            <a:custGeom>
              <a:avLst/>
              <a:gdLst/>
              <a:ahLst/>
              <a:cxnLst/>
              <a:rect l="0" t="0" r="0" b="0"/>
              <a:pathLst>
                <a:path w="204339" h="152002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4478" y="105650"/>
                  </a:lnTo>
                  <a:lnTo>
                    <a:pt x="25527" y="126504"/>
                  </a:lnTo>
                  <a:lnTo>
                    <a:pt x="31749" y="131130"/>
                  </a:lnTo>
                  <a:lnTo>
                    <a:pt x="38237" y="131873"/>
                  </a:lnTo>
                  <a:lnTo>
                    <a:pt x="44902" y="130030"/>
                  </a:lnTo>
                  <a:lnTo>
                    <a:pt x="58546" y="118622"/>
                  </a:lnTo>
                  <a:lnTo>
                    <a:pt x="71239" y="101854"/>
                  </a:lnTo>
                  <a:lnTo>
                    <a:pt x="80780" y="82703"/>
                  </a:lnTo>
                  <a:lnTo>
                    <a:pt x="84962" y="79702"/>
                  </a:lnTo>
                  <a:lnTo>
                    <a:pt x="88920" y="81211"/>
                  </a:lnTo>
                  <a:lnTo>
                    <a:pt x="96437" y="92246"/>
                  </a:lnTo>
                  <a:lnTo>
                    <a:pt x="114331" y="137926"/>
                  </a:lnTo>
                  <a:lnTo>
                    <a:pt x="121367" y="144593"/>
                  </a:lnTo>
                  <a:lnTo>
                    <a:pt x="141664" y="152001"/>
                  </a:lnTo>
                  <a:lnTo>
                    <a:pt x="151288" y="150467"/>
                  </a:lnTo>
                  <a:lnTo>
                    <a:pt x="168220" y="139404"/>
                  </a:lnTo>
                  <a:lnTo>
                    <a:pt x="190906" y="119034"/>
                  </a:lnTo>
                  <a:lnTo>
                    <a:pt x="199086" y="98917"/>
                  </a:lnTo>
                  <a:lnTo>
                    <a:pt x="204338" y="47875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57664" y="1652974"/>
              <a:ext cx="47704" cy="97963"/>
            </a:xfrm>
            <a:custGeom>
              <a:avLst/>
              <a:gdLst/>
              <a:ahLst/>
              <a:cxnLst/>
              <a:rect l="0" t="0" r="0" b="0"/>
              <a:pathLst>
                <a:path w="47704" h="97963">
                  <a:moveTo>
                    <a:pt x="5589" y="73699"/>
                  </a:moveTo>
                  <a:lnTo>
                    <a:pt x="5589" y="96056"/>
                  </a:lnTo>
                  <a:lnTo>
                    <a:pt x="4420" y="97962"/>
                  </a:lnTo>
                  <a:lnTo>
                    <a:pt x="0" y="87602"/>
                  </a:lnTo>
                  <a:lnTo>
                    <a:pt x="376" y="70520"/>
                  </a:lnTo>
                  <a:lnTo>
                    <a:pt x="10149" y="30957"/>
                  </a:lnTo>
                  <a:lnTo>
                    <a:pt x="15648" y="22978"/>
                  </a:lnTo>
                  <a:lnTo>
                    <a:pt x="477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58010" y="170561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7041" y="527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558010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15937" y="1547689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2196" y="48930"/>
                  </a:lnTo>
                  <a:lnTo>
                    <a:pt x="651" y="96776"/>
                  </a:lnTo>
                  <a:lnTo>
                    <a:pt x="129" y="159756"/>
                  </a:lnTo>
                  <a:lnTo>
                    <a:pt x="17" y="22204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715937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42238" y="1655169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2" y="0"/>
                  </a:lnTo>
                  <a:lnTo>
                    <a:pt x="61425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796118" y="1618939"/>
              <a:ext cx="109659" cy="170906"/>
            </a:xfrm>
            <a:custGeom>
              <a:avLst/>
              <a:gdLst/>
              <a:ahLst/>
              <a:cxnLst/>
              <a:rect l="0" t="0" r="0" b="0"/>
              <a:pathLst>
                <a:path w="109659" h="170906">
                  <a:moveTo>
                    <a:pt x="35633" y="76149"/>
                  </a:moveTo>
                  <a:lnTo>
                    <a:pt x="88338" y="57020"/>
                  </a:lnTo>
                  <a:lnTo>
                    <a:pt x="104291" y="45810"/>
                  </a:lnTo>
                  <a:lnTo>
                    <a:pt x="108311" y="38376"/>
                  </a:lnTo>
                  <a:lnTo>
                    <a:pt x="109658" y="20756"/>
                  </a:lnTo>
                  <a:lnTo>
                    <a:pt x="106040" y="13484"/>
                  </a:lnTo>
                  <a:lnTo>
                    <a:pt x="92661" y="2284"/>
                  </a:lnTo>
                  <a:lnTo>
                    <a:pt x="84180" y="0"/>
                  </a:lnTo>
                  <a:lnTo>
                    <a:pt x="65398" y="581"/>
                  </a:lnTo>
                  <a:lnTo>
                    <a:pt x="48472" y="7858"/>
                  </a:lnTo>
                  <a:lnTo>
                    <a:pt x="18542" y="31594"/>
                  </a:lnTo>
                  <a:lnTo>
                    <a:pt x="10489" y="51277"/>
                  </a:lnTo>
                  <a:lnTo>
                    <a:pt x="0" y="106062"/>
                  </a:lnTo>
                  <a:lnTo>
                    <a:pt x="6538" y="122979"/>
                  </a:lnTo>
                  <a:lnTo>
                    <a:pt x="20362" y="135176"/>
                  </a:lnTo>
                  <a:lnTo>
                    <a:pt x="72016" y="160013"/>
                  </a:lnTo>
                  <a:lnTo>
                    <a:pt x="88275" y="170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170858" y="1674031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158134" y="1568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263419" y="1672847"/>
              <a:ext cx="105286" cy="131112"/>
            </a:xfrm>
            <a:custGeom>
              <a:avLst/>
              <a:gdLst/>
              <a:ahLst/>
              <a:cxnLst/>
              <a:rect l="0" t="0" r="0" b="0"/>
              <a:pathLst>
                <a:path w="105286" h="131112">
                  <a:moveTo>
                    <a:pt x="0" y="43298"/>
                  </a:moveTo>
                  <a:lnTo>
                    <a:pt x="3120" y="85989"/>
                  </a:lnTo>
                  <a:lnTo>
                    <a:pt x="15619" y="131111"/>
                  </a:lnTo>
                  <a:lnTo>
                    <a:pt x="5841" y="97192"/>
                  </a:lnTo>
                  <a:lnTo>
                    <a:pt x="9103" y="40343"/>
                  </a:lnTo>
                  <a:lnTo>
                    <a:pt x="9578" y="27290"/>
                  </a:lnTo>
                  <a:lnTo>
                    <a:pt x="13404" y="17418"/>
                  </a:lnTo>
                  <a:lnTo>
                    <a:pt x="27015" y="3330"/>
                  </a:lnTo>
                  <a:lnTo>
                    <a:pt x="35557" y="275"/>
                  </a:lnTo>
                  <a:lnTo>
                    <a:pt x="54408" y="0"/>
                  </a:lnTo>
                  <a:lnTo>
                    <a:pt x="62008" y="3904"/>
                  </a:lnTo>
                  <a:lnTo>
                    <a:pt x="73573" y="17600"/>
                  </a:lnTo>
                  <a:lnTo>
                    <a:pt x="97947" y="75400"/>
                  </a:lnTo>
                  <a:lnTo>
                    <a:pt x="105285" y="116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561070" y="1660557"/>
              <a:ext cx="165604" cy="139817"/>
            </a:xfrm>
            <a:custGeom>
              <a:avLst/>
              <a:gdLst/>
              <a:ahLst/>
              <a:cxnLst/>
              <a:rect l="0" t="0" r="0" b="0"/>
              <a:pathLst>
                <a:path w="165604" h="139817">
                  <a:moveTo>
                    <a:pt x="112961" y="24002"/>
                  </a:moveTo>
                  <a:lnTo>
                    <a:pt x="94980" y="8361"/>
                  </a:lnTo>
                  <a:lnTo>
                    <a:pt x="78063" y="283"/>
                  </a:lnTo>
                  <a:lnTo>
                    <a:pt x="68639" y="0"/>
                  </a:lnTo>
                  <a:lnTo>
                    <a:pt x="48808" y="5926"/>
                  </a:lnTo>
                  <a:lnTo>
                    <a:pt x="23503" y="22416"/>
                  </a:lnTo>
                  <a:lnTo>
                    <a:pt x="11590" y="38505"/>
                  </a:lnTo>
                  <a:lnTo>
                    <a:pt x="3566" y="58524"/>
                  </a:lnTo>
                  <a:lnTo>
                    <a:pt x="0" y="83019"/>
                  </a:lnTo>
                  <a:lnTo>
                    <a:pt x="4654" y="103264"/>
                  </a:lnTo>
                  <a:lnTo>
                    <a:pt x="9171" y="111939"/>
                  </a:lnTo>
                  <a:lnTo>
                    <a:pt x="15691" y="116551"/>
                  </a:lnTo>
                  <a:lnTo>
                    <a:pt x="23548" y="118457"/>
                  </a:lnTo>
                  <a:lnTo>
                    <a:pt x="32295" y="118558"/>
                  </a:lnTo>
                  <a:lnTo>
                    <a:pt x="40466" y="115115"/>
                  </a:lnTo>
                  <a:lnTo>
                    <a:pt x="55785" y="101932"/>
                  </a:lnTo>
                  <a:lnTo>
                    <a:pt x="76277" y="64872"/>
                  </a:lnTo>
                  <a:lnTo>
                    <a:pt x="84178" y="44506"/>
                  </a:lnTo>
                  <a:lnTo>
                    <a:pt x="86754" y="42351"/>
                  </a:lnTo>
                  <a:lnTo>
                    <a:pt x="88470" y="45593"/>
                  </a:lnTo>
                  <a:lnTo>
                    <a:pt x="96815" y="78830"/>
                  </a:lnTo>
                  <a:lnTo>
                    <a:pt x="111946" y="103288"/>
                  </a:lnTo>
                  <a:lnTo>
                    <a:pt x="127718" y="115003"/>
                  </a:lnTo>
                  <a:lnTo>
                    <a:pt x="165603" y="139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1747730" y="1645162"/>
              <a:ext cx="94758" cy="144683"/>
            </a:xfrm>
            <a:custGeom>
              <a:avLst/>
              <a:gdLst/>
              <a:ahLst/>
              <a:cxnLst/>
              <a:rect l="0" t="0" r="0" b="0"/>
              <a:pathLst>
                <a:path w="94758" h="144683">
                  <a:moveTo>
                    <a:pt x="0" y="49926"/>
                  </a:moveTo>
                  <a:lnTo>
                    <a:pt x="3120" y="92617"/>
                  </a:lnTo>
                  <a:lnTo>
                    <a:pt x="6066" y="105165"/>
                  </a:lnTo>
                  <a:lnTo>
                    <a:pt x="1030" y="63193"/>
                  </a:lnTo>
                  <a:lnTo>
                    <a:pt x="5894" y="29680"/>
                  </a:lnTo>
                  <a:lnTo>
                    <a:pt x="20334" y="3113"/>
                  </a:lnTo>
                  <a:lnTo>
                    <a:pt x="26424" y="0"/>
                  </a:lnTo>
                  <a:lnTo>
                    <a:pt x="32824" y="264"/>
                  </a:lnTo>
                  <a:lnTo>
                    <a:pt x="65495" y="17499"/>
                  </a:lnTo>
                  <a:lnTo>
                    <a:pt x="79022" y="39413"/>
                  </a:lnTo>
                  <a:lnTo>
                    <a:pt x="90095" y="81516"/>
                  </a:lnTo>
                  <a:lnTo>
                    <a:pt x="94757" y="144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1905658" y="1652974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6544" y="62967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1884601" y="1610860"/>
              <a:ext cx="126343" cy="273742"/>
            </a:xfrm>
            <a:custGeom>
              <a:avLst/>
              <a:gdLst/>
              <a:ahLst/>
              <a:cxnLst/>
              <a:rect l="0" t="0" r="0" b="0"/>
              <a:pathLst>
                <a:path w="126343" h="273742">
                  <a:moveTo>
                    <a:pt x="126342" y="0"/>
                  </a:moveTo>
                  <a:lnTo>
                    <a:pt x="97033" y="34897"/>
                  </a:lnTo>
                  <a:lnTo>
                    <a:pt x="65108" y="95047"/>
                  </a:lnTo>
                  <a:lnTo>
                    <a:pt x="39082" y="157953"/>
                  </a:lnTo>
                  <a:lnTo>
                    <a:pt x="21120" y="2189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1207828" y="2032000"/>
              <a:ext cx="134642" cy="139350"/>
            </a:xfrm>
            <a:custGeom>
              <a:avLst/>
              <a:gdLst/>
              <a:ahLst/>
              <a:cxnLst/>
              <a:rect l="0" t="0" r="0" b="0"/>
              <a:pathLst>
                <a:path w="134642" h="139350">
                  <a:moveTo>
                    <a:pt x="97705" y="42114"/>
                  </a:moveTo>
                  <a:lnTo>
                    <a:pt x="86527" y="25346"/>
                  </a:lnTo>
                  <a:lnTo>
                    <a:pt x="78555" y="21576"/>
                  </a:lnTo>
                  <a:lnTo>
                    <a:pt x="57218" y="20508"/>
                  </a:lnTo>
                  <a:lnTo>
                    <a:pt x="38377" y="27052"/>
                  </a:lnTo>
                  <a:lnTo>
                    <a:pt x="30077" y="32072"/>
                  </a:lnTo>
                  <a:lnTo>
                    <a:pt x="17735" y="47010"/>
                  </a:lnTo>
                  <a:lnTo>
                    <a:pt x="280" y="85195"/>
                  </a:lnTo>
                  <a:lnTo>
                    <a:pt x="0" y="95401"/>
                  </a:lnTo>
                  <a:lnTo>
                    <a:pt x="5928" y="116100"/>
                  </a:lnTo>
                  <a:lnTo>
                    <a:pt x="19481" y="130758"/>
                  </a:lnTo>
                  <a:lnTo>
                    <a:pt x="28008" y="136305"/>
                  </a:lnTo>
                  <a:lnTo>
                    <a:pt x="46842" y="139349"/>
                  </a:lnTo>
                  <a:lnTo>
                    <a:pt x="93117" y="131771"/>
                  </a:lnTo>
                  <a:lnTo>
                    <a:pt x="122342" y="116772"/>
                  </a:lnTo>
                  <a:lnTo>
                    <a:pt x="128168" y="108263"/>
                  </a:lnTo>
                  <a:lnTo>
                    <a:pt x="134641" y="86331"/>
                  </a:lnTo>
                  <a:lnTo>
                    <a:pt x="132696" y="53265"/>
                  </a:lnTo>
                  <a:lnTo>
                    <a:pt x="124565" y="34982"/>
                  </a:lnTo>
                  <a:lnTo>
                    <a:pt x="977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1400290" y="2021471"/>
              <a:ext cx="52643" cy="136175"/>
            </a:xfrm>
            <a:custGeom>
              <a:avLst/>
              <a:gdLst/>
              <a:ahLst/>
              <a:cxnLst/>
              <a:rect l="0" t="0" r="0" b="0"/>
              <a:pathLst>
                <a:path w="52643" h="136175">
                  <a:moveTo>
                    <a:pt x="0" y="73700"/>
                  </a:moveTo>
                  <a:lnTo>
                    <a:pt x="15618" y="136174"/>
                  </a:lnTo>
                  <a:lnTo>
                    <a:pt x="3894" y="84595"/>
                  </a:lnTo>
                  <a:lnTo>
                    <a:pt x="1730" y="58265"/>
                  </a:lnTo>
                  <a:lnTo>
                    <a:pt x="7008" y="37204"/>
                  </a:lnTo>
                  <a:lnTo>
                    <a:pt x="11691" y="28312"/>
                  </a:lnTo>
                  <a:lnTo>
                    <a:pt x="26253" y="1531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1522761" y="1959369"/>
              <a:ext cx="116522" cy="240877"/>
            </a:xfrm>
            <a:custGeom>
              <a:avLst/>
              <a:gdLst/>
              <a:ahLst/>
              <a:cxnLst/>
              <a:rect l="0" t="0" r="0" b="0"/>
              <a:pathLst>
                <a:path w="116522" h="240877">
                  <a:moveTo>
                    <a:pt x="67042" y="114745"/>
                  </a:moveTo>
                  <a:lnTo>
                    <a:pt x="55863" y="103566"/>
                  </a:lnTo>
                  <a:lnTo>
                    <a:pt x="49061" y="101443"/>
                  </a:lnTo>
                  <a:lnTo>
                    <a:pt x="32144" y="102204"/>
                  </a:lnTo>
                  <a:lnTo>
                    <a:pt x="25059" y="106384"/>
                  </a:lnTo>
                  <a:lnTo>
                    <a:pt x="14068" y="120387"/>
                  </a:lnTo>
                  <a:lnTo>
                    <a:pt x="1303" y="148002"/>
                  </a:lnTo>
                  <a:lnTo>
                    <a:pt x="0" y="168130"/>
                  </a:lnTo>
                  <a:lnTo>
                    <a:pt x="8695" y="215237"/>
                  </a:lnTo>
                  <a:lnTo>
                    <a:pt x="14106" y="225023"/>
                  </a:lnTo>
                  <a:lnTo>
                    <a:pt x="29477" y="239017"/>
                  </a:lnTo>
                  <a:lnTo>
                    <a:pt x="38489" y="240876"/>
                  </a:lnTo>
                  <a:lnTo>
                    <a:pt x="57861" y="236704"/>
                  </a:lnTo>
                  <a:lnTo>
                    <a:pt x="65601" y="231146"/>
                  </a:lnTo>
                  <a:lnTo>
                    <a:pt x="77320" y="215612"/>
                  </a:lnTo>
                  <a:lnTo>
                    <a:pt x="101807" y="156471"/>
                  </a:lnTo>
                  <a:lnTo>
                    <a:pt x="116521" y="101045"/>
                  </a:lnTo>
                  <a:lnTo>
                    <a:pt x="113470" y="41849"/>
                  </a:lnTo>
                  <a:lnTo>
                    <a:pt x="104845" y="2289"/>
                  </a:lnTo>
                  <a:lnTo>
                    <a:pt x="102772" y="0"/>
                  </a:lnTo>
                  <a:lnTo>
                    <a:pt x="100470" y="13054"/>
                  </a:lnTo>
                  <a:lnTo>
                    <a:pt x="95750" y="70909"/>
                  </a:lnTo>
                  <a:lnTo>
                    <a:pt x="92669" y="94092"/>
                  </a:lnTo>
                  <a:lnTo>
                    <a:pt x="97104" y="147103"/>
                  </a:lnTo>
                  <a:lnTo>
                    <a:pt x="106827" y="209814"/>
                  </a:lnTo>
                  <a:lnTo>
                    <a:pt x="109156" y="220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1712332" y="2031721"/>
              <a:ext cx="88042" cy="168735"/>
            </a:xfrm>
            <a:custGeom>
              <a:avLst/>
              <a:gdLst/>
              <a:ahLst/>
              <a:cxnLst/>
              <a:rect l="0" t="0" r="0" b="0"/>
              <a:pathLst>
                <a:path w="88042" h="168735">
                  <a:moveTo>
                    <a:pt x="14341" y="95035"/>
                  </a:moveTo>
                  <a:lnTo>
                    <a:pt x="32322" y="79394"/>
                  </a:lnTo>
                  <a:lnTo>
                    <a:pt x="72904" y="54602"/>
                  </a:lnTo>
                  <a:lnTo>
                    <a:pt x="76780" y="45853"/>
                  </a:lnTo>
                  <a:lnTo>
                    <a:pt x="77967" y="23653"/>
                  </a:lnTo>
                  <a:lnTo>
                    <a:pt x="74306" y="14692"/>
                  </a:lnTo>
                  <a:lnTo>
                    <a:pt x="60879" y="1615"/>
                  </a:lnTo>
                  <a:lnTo>
                    <a:pt x="52385" y="0"/>
                  </a:lnTo>
                  <a:lnTo>
                    <a:pt x="33589" y="4444"/>
                  </a:lnTo>
                  <a:lnTo>
                    <a:pt x="19776" y="17338"/>
                  </a:lnTo>
                  <a:lnTo>
                    <a:pt x="1377" y="54211"/>
                  </a:lnTo>
                  <a:lnTo>
                    <a:pt x="0" y="74551"/>
                  </a:lnTo>
                  <a:lnTo>
                    <a:pt x="8649" y="116205"/>
                  </a:lnTo>
                  <a:lnTo>
                    <a:pt x="23833" y="142122"/>
                  </a:lnTo>
                  <a:lnTo>
                    <a:pt x="39617" y="154177"/>
                  </a:lnTo>
                  <a:lnTo>
                    <a:pt x="57160" y="162265"/>
                  </a:lnTo>
                  <a:lnTo>
                    <a:pt x="88041" y="168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1884601" y="2032000"/>
              <a:ext cx="73700" cy="136175"/>
            </a:xfrm>
            <a:custGeom>
              <a:avLst/>
              <a:gdLst/>
              <a:ahLst/>
              <a:cxnLst/>
              <a:rect l="0" t="0" r="0" b="0"/>
              <a:pathLst>
                <a:path w="73700" h="136175">
                  <a:moveTo>
                    <a:pt x="0" y="73699"/>
                  </a:moveTo>
                  <a:lnTo>
                    <a:pt x="6065" y="136174"/>
                  </a:lnTo>
                  <a:lnTo>
                    <a:pt x="3475" y="127982"/>
                  </a:lnTo>
                  <a:lnTo>
                    <a:pt x="457" y="71604"/>
                  </a:lnTo>
                  <a:lnTo>
                    <a:pt x="305" y="58265"/>
                  </a:lnTo>
                  <a:lnTo>
                    <a:pt x="3713" y="47032"/>
                  </a:lnTo>
                  <a:lnTo>
                    <a:pt x="16858" y="28312"/>
                  </a:lnTo>
                  <a:lnTo>
                    <a:pt x="43989" y="1020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1989886" y="1905658"/>
              <a:ext cx="83227" cy="389555"/>
            </a:xfrm>
            <a:custGeom>
              <a:avLst/>
              <a:gdLst/>
              <a:ahLst/>
              <a:cxnLst/>
              <a:rect l="0" t="0" r="0" b="0"/>
              <a:pathLst>
                <a:path w="83227" h="389555">
                  <a:moveTo>
                    <a:pt x="0" y="0"/>
                  </a:moveTo>
                  <a:lnTo>
                    <a:pt x="42661" y="54114"/>
                  </a:lnTo>
                  <a:lnTo>
                    <a:pt x="68875" y="105478"/>
                  </a:lnTo>
                  <a:lnTo>
                    <a:pt x="79159" y="138097"/>
                  </a:lnTo>
                  <a:lnTo>
                    <a:pt x="83226" y="193568"/>
                  </a:lnTo>
                  <a:lnTo>
                    <a:pt x="78441" y="249325"/>
                  </a:lnTo>
                  <a:lnTo>
                    <a:pt x="65060" y="294134"/>
                  </a:lnTo>
                  <a:lnTo>
                    <a:pt x="28795" y="356740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1" name="Freeform 220"/>
          <p:cNvSpPr/>
          <p:nvPr/>
        </p:nvSpPr>
        <p:spPr>
          <a:xfrm>
            <a:off x="157927" y="2853222"/>
            <a:ext cx="2147815" cy="126343"/>
          </a:xfrm>
          <a:custGeom>
            <a:avLst/>
            <a:gdLst/>
            <a:ahLst/>
            <a:cxnLst/>
            <a:rect l="0" t="0" r="0" b="0"/>
            <a:pathLst>
              <a:path w="2147815" h="126343">
                <a:moveTo>
                  <a:pt x="2147814" y="0"/>
                </a:moveTo>
                <a:lnTo>
                  <a:pt x="2131046" y="5590"/>
                </a:lnTo>
                <a:lnTo>
                  <a:pt x="2113455" y="5214"/>
                </a:lnTo>
                <a:lnTo>
                  <a:pt x="2054815" y="687"/>
                </a:lnTo>
                <a:lnTo>
                  <a:pt x="2009255" y="1374"/>
                </a:lnTo>
                <a:lnTo>
                  <a:pt x="1963789" y="5680"/>
                </a:lnTo>
                <a:lnTo>
                  <a:pt x="1902345" y="9092"/>
                </a:lnTo>
                <a:lnTo>
                  <a:pt x="1847095" y="10103"/>
                </a:lnTo>
                <a:lnTo>
                  <a:pt x="1793679" y="15992"/>
                </a:lnTo>
                <a:lnTo>
                  <a:pt x="1740808" y="19557"/>
                </a:lnTo>
                <a:lnTo>
                  <a:pt x="1677776" y="20761"/>
                </a:lnTo>
                <a:lnTo>
                  <a:pt x="1616453" y="24119"/>
                </a:lnTo>
                <a:lnTo>
                  <a:pt x="1558672" y="30111"/>
                </a:lnTo>
                <a:lnTo>
                  <a:pt x="1502590" y="31149"/>
                </a:lnTo>
                <a:lnTo>
                  <a:pt x="1447109" y="31456"/>
                </a:lnTo>
                <a:lnTo>
                  <a:pt x="1393625" y="31548"/>
                </a:lnTo>
                <a:lnTo>
                  <a:pt x="1335144" y="31574"/>
                </a:lnTo>
                <a:lnTo>
                  <a:pt x="1273363" y="31583"/>
                </a:lnTo>
                <a:lnTo>
                  <a:pt x="1210142" y="38821"/>
                </a:lnTo>
                <a:lnTo>
                  <a:pt x="1147938" y="41138"/>
                </a:lnTo>
                <a:lnTo>
                  <a:pt x="1084533" y="42995"/>
                </a:lnTo>
                <a:lnTo>
                  <a:pt x="1021293" y="49264"/>
                </a:lnTo>
                <a:lnTo>
                  <a:pt x="960442" y="51642"/>
                </a:lnTo>
                <a:lnTo>
                  <a:pt x="909396" y="53516"/>
                </a:lnTo>
                <a:lnTo>
                  <a:pt x="852028" y="59791"/>
                </a:lnTo>
                <a:lnTo>
                  <a:pt x="795125" y="63340"/>
                </a:lnTo>
                <a:lnTo>
                  <a:pt x="750742" y="68315"/>
                </a:lnTo>
                <a:lnTo>
                  <a:pt x="706840" y="71307"/>
                </a:lnTo>
                <a:lnTo>
                  <a:pt x="648901" y="76111"/>
                </a:lnTo>
                <a:lnTo>
                  <a:pt x="592740" y="84943"/>
                </a:lnTo>
                <a:lnTo>
                  <a:pt x="547709" y="90395"/>
                </a:lnTo>
                <a:lnTo>
                  <a:pt x="500400" y="92818"/>
                </a:lnTo>
                <a:lnTo>
                  <a:pt x="452077" y="97015"/>
                </a:lnTo>
                <a:lnTo>
                  <a:pt x="406814" y="101610"/>
                </a:lnTo>
                <a:lnTo>
                  <a:pt x="351514" y="104197"/>
                </a:lnTo>
                <a:lnTo>
                  <a:pt x="288336" y="106133"/>
                </a:lnTo>
                <a:lnTo>
                  <a:pt x="238421" y="112425"/>
                </a:lnTo>
                <a:lnTo>
                  <a:pt x="179633" y="115144"/>
                </a:lnTo>
                <a:lnTo>
                  <a:pt x="122961" y="115682"/>
                </a:lnTo>
                <a:lnTo>
                  <a:pt x="65536" y="116957"/>
                </a:lnTo>
                <a:lnTo>
                  <a:pt x="14678" y="124142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1" name="Group 240"/>
          <p:cNvGrpSpPr/>
          <p:nvPr/>
        </p:nvGrpSpPr>
        <p:grpSpPr>
          <a:xfrm>
            <a:off x="125370" y="3042735"/>
            <a:ext cx="1913519" cy="565129"/>
            <a:chOff x="125370" y="3042735"/>
            <a:chExt cx="1913519" cy="565129"/>
          </a:xfrm>
        </p:grpSpPr>
        <p:sp>
          <p:nvSpPr>
            <p:cNvPr id="222" name="Freeform 221"/>
            <p:cNvSpPr/>
            <p:nvPr/>
          </p:nvSpPr>
          <p:spPr>
            <a:xfrm>
              <a:off x="125370" y="3042735"/>
              <a:ext cx="95729" cy="315856"/>
            </a:xfrm>
            <a:custGeom>
              <a:avLst/>
              <a:gdLst/>
              <a:ahLst/>
              <a:cxnLst/>
              <a:rect l="0" t="0" r="0" b="0"/>
              <a:pathLst>
                <a:path w="95729" h="315856">
                  <a:moveTo>
                    <a:pt x="95728" y="0"/>
                  </a:moveTo>
                  <a:lnTo>
                    <a:pt x="78960" y="5590"/>
                  </a:lnTo>
                  <a:lnTo>
                    <a:pt x="64489" y="17692"/>
                  </a:lnTo>
                  <a:lnTo>
                    <a:pt x="30263" y="64115"/>
                  </a:lnTo>
                  <a:lnTo>
                    <a:pt x="0" y="120359"/>
                  </a:lnTo>
                  <a:lnTo>
                    <a:pt x="612" y="183555"/>
                  </a:lnTo>
                  <a:lnTo>
                    <a:pt x="9306" y="237686"/>
                  </a:lnTo>
                  <a:lnTo>
                    <a:pt x="20079" y="271247"/>
                  </a:lnTo>
                  <a:lnTo>
                    <a:pt x="37568" y="295359"/>
                  </a:lnTo>
                  <a:lnTo>
                    <a:pt x="6414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243958" y="3092433"/>
              <a:ext cx="145597" cy="228609"/>
            </a:xfrm>
            <a:custGeom>
              <a:avLst/>
              <a:gdLst/>
              <a:ahLst/>
              <a:cxnLst/>
              <a:rect l="0" t="0" r="0" b="0"/>
              <a:pathLst>
                <a:path w="145597" h="228609">
                  <a:moveTo>
                    <a:pt x="124539" y="24002"/>
                  </a:moveTo>
                  <a:lnTo>
                    <a:pt x="106558" y="8361"/>
                  </a:lnTo>
                  <a:lnTo>
                    <a:pt x="89641" y="283"/>
                  </a:lnTo>
                  <a:lnTo>
                    <a:pt x="81387" y="0"/>
                  </a:lnTo>
                  <a:lnTo>
                    <a:pt x="65976" y="5925"/>
                  </a:lnTo>
                  <a:lnTo>
                    <a:pt x="22860" y="42119"/>
                  </a:lnTo>
                  <a:lnTo>
                    <a:pt x="7324" y="68364"/>
                  </a:lnTo>
                  <a:lnTo>
                    <a:pt x="0" y="117080"/>
                  </a:lnTo>
                  <a:lnTo>
                    <a:pt x="1673" y="168643"/>
                  </a:lnTo>
                  <a:lnTo>
                    <a:pt x="12875" y="202169"/>
                  </a:lnTo>
                  <a:lnTo>
                    <a:pt x="18511" y="212970"/>
                  </a:lnTo>
                  <a:lnTo>
                    <a:pt x="26947" y="220171"/>
                  </a:lnTo>
                  <a:lnTo>
                    <a:pt x="48800" y="228172"/>
                  </a:lnTo>
                  <a:lnTo>
                    <a:pt x="70990" y="228608"/>
                  </a:lnTo>
                  <a:lnTo>
                    <a:pt x="91381" y="223732"/>
                  </a:lnTo>
                  <a:lnTo>
                    <a:pt x="108242" y="213767"/>
                  </a:lnTo>
                  <a:lnTo>
                    <a:pt x="112505" y="206664"/>
                  </a:lnTo>
                  <a:lnTo>
                    <a:pt x="114121" y="189413"/>
                  </a:lnTo>
                  <a:lnTo>
                    <a:pt x="110575" y="182239"/>
                  </a:lnTo>
                  <a:lnTo>
                    <a:pt x="97276" y="171148"/>
                  </a:lnTo>
                  <a:lnTo>
                    <a:pt x="70058" y="158328"/>
                  </a:lnTo>
                  <a:lnTo>
                    <a:pt x="67161" y="154497"/>
                  </a:lnTo>
                  <a:lnTo>
                    <a:pt x="68739" y="150773"/>
                  </a:lnTo>
                  <a:lnTo>
                    <a:pt x="73301" y="147120"/>
                  </a:lnTo>
                  <a:lnTo>
                    <a:pt x="120796" y="137658"/>
                  </a:lnTo>
                  <a:lnTo>
                    <a:pt x="145596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52725" y="3190134"/>
              <a:ext cx="31586" cy="88971"/>
            </a:xfrm>
            <a:custGeom>
              <a:avLst/>
              <a:gdLst/>
              <a:ahLst/>
              <a:cxnLst/>
              <a:rect l="0" t="0" r="0" b="0"/>
              <a:pathLst>
                <a:path w="31586" h="88971">
                  <a:moveTo>
                    <a:pt x="0" y="42114"/>
                  </a:moveTo>
                  <a:lnTo>
                    <a:pt x="15619" y="88970"/>
                  </a:lnTo>
                  <a:lnTo>
                    <a:pt x="5841" y="59637"/>
                  </a:lnTo>
                  <a:lnTo>
                    <a:pt x="5715" y="40543"/>
                  </a:lnTo>
                  <a:lnTo>
                    <a:pt x="7320" y="30538"/>
                  </a:lnTo>
                  <a:lnTo>
                    <a:pt x="15341" y="16302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55933" y="3211191"/>
              <a:ext cx="71959" cy="89801"/>
            </a:xfrm>
            <a:custGeom>
              <a:avLst/>
              <a:gdLst/>
              <a:ahLst/>
              <a:cxnLst/>
              <a:rect l="0" t="0" r="0" b="0"/>
              <a:pathLst>
                <a:path w="71959" h="89801">
                  <a:moveTo>
                    <a:pt x="54719" y="0"/>
                  </a:moveTo>
                  <a:lnTo>
                    <a:pt x="30673" y="9576"/>
                  </a:lnTo>
                  <a:lnTo>
                    <a:pt x="16346" y="20244"/>
                  </a:lnTo>
                  <a:lnTo>
                    <a:pt x="5299" y="39023"/>
                  </a:lnTo>
                  <a:lnTo>
                    <a:pt x="716" y="50582"/>
                  </a:lnTo>
                  <a:lnTo>
                    <a:pt x="0" y="60628"/>
                  </a:lnTo>
                  <a:lnTo>
                    <a:pt x="5443" y="78028"/>
                  </a:lnTo>
                  <a:lnTo>
                    <a:pt x="13680" y="83604"/>
                  </a:lnTo>
                  <a:lnTo>
                    <a:pt x="38429" y="89800"/>
                  </a:lnTo>
                  <a:lnTo>
                    <a:pt x="48539" y="87943"/>
                  </a:lnTo>
                  <a:lnTo>
                    <a:pt x="56448" y="83195"/>
                  </a:lnTo>
                  <a:lnTo>
                    <a:pt x="62891" y="76521"/>
                  </a:lnTo>
                  <a:lnTo>
                    <a:pt x="70049" y="56626"/>
                  </a:lnTo>
                  <a:lnTo>
                    <a:pt x="71958" y="44770"/>
                  </a:lnTo>
                  <a:lnTo>
                    <a:pt x="67840" y="2535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678763" y="3179606"/>
              <a:ext cx="85555" cy="97442"/>
            </a:xfrm>
            <a:custGeom>
              <a:avLst/>
              <a:gdLst/>
              <a:ahLst/>
              <a:cxnLst/>
              <a:rect l="0" t="0" r="0" b="0"/>
              <a:pathLst>
                <a:path w="85555" h="97442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2113" y="75548"/>
                  </a:lnTo>
                  <a:lnTo>
                    <a:pt x="6781" y="83121"/>
                  </a:lnTo>
                  <a:lnTo>
                    <a:pt x="21327" y="94654"/>
                  </a:lnTo>
                  <a:lnTo>
                    <a:pt x="39490" y="97441"/>
                  </a:lnTo>
                  <a:lnTo>
                    <a:pt x="49246" y="96546"/>
                  </a:lnTo>
                  <a:lnTo>
                    <a:pt x="66326" y="86193"/>
                  </a:lnTo>
                  <a:lnTo>
                    <a:pt x="74157" y="78519"/>
                  </a:lnTo>
                  <a:lnTo>
                    <a:pt x="82857" y="57514"/>
                  </a:lnTo>
                  <a:lnTo>
                    <a:pt x="85554" y="34920"/>
                  </a:lnTo>
                  <a:lnTo>
                    <a:pt x="792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821222" y="3179885"/>
              <a:ext cx="65752" cy="140178"/>
            </a:xfrm>
            <a:custGeom>
              <a:avLst/>
              <a:gdLst/>
              <a:ahLst/>
              <a:cxnLst/>
              <a:rect l="0" t="0" r="0" b="0"/>
              <a:pathLst>
                <a:path w="65752" h="140178">
                  <a:moveTo>
                    <a:pt x="0" y="52363"/>
                  </a:moveTo>
                  <a:lnTo>
                    <a:pt x="3120" y="95055"/>
                  </a:lnTo>
                  <a:lnTo>
                    <a:pt x="15619" y="140177"/>
                  </a:lnTo>
                  <a:lnTo>
                    <a:pt x="13571" y="134675"/>
                  </a:lnTo>
                  <a:lnTo>
                    <a:pt x="5207" y="73791"/>
                  </a:lnTo>
                  <a:lnTo>
                    <a:pt x="1543" y="36356"/>
                  </a:lnTo>
                  <a:lnTo>
                    <a:pt x="6925" y="15613"/>
                  </a:lnTo>
                  <a:lnTo>
                    <a:pt x="11636" y="6806"/>
                  </a:lnTo>
                  <a:lnTo>
                    <a:pt x="18286" y="2105"/>
                  </a:lnTo>
                  <a:lnTo>
                    <a:pt x="26228" y="140"/>
                  </a:lnTo>
                  <a:lnTo>
                    <a:pt x="35033" y="0"/>
                  </a:lnTo>
                  <a:lnTo>
                    <a:pt x="42073" y="3417"/>
                  </a:lnTo>
                  <a:lnTo>
                    <a:pt x="53014" y="16571"/>
                  </a:lnTo>
                  <a:lnTo>
                    <a:pt x="65751" y="43708"/>
                  </a:lnTo>
                  <a:lnTo>
                    <a:pt x="64891" y="51273"/>
                  </a:lnTo>
                  <a:lnTo>
                    <a:pt x="60808" y="57485"/>
                  </a:lnTo>
                  <a:lnTo>
                    <a:pt x="49253" y="66338"/>
                  </a:lnTo>
                  <a:lnTo>
                    <a:pt x="31586" y="734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084435" y="316907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063378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1158134" y="3127428"/>
              <a:ext cx="105286" cy="129464"/>
            </a:xfrm>
            <a:custGeom>
              <a:avLst/>
              <a:gdLst/>
              <a:ahLst/>
              <a:cxnLst/>
              <a:rect l="0" t="0" r="0" b="0"/>
              <a:pathLst>
                <a:path w="105286" h="129464">
                  <a:moveTo>
                    <a:pt x="0" y="41649"/>
                  </a:moveTo>
                  <a:lnTo>
                    <a:pt x="3120" y="84341"/>
                  </a:lnTo>
                  <a:lnTo>
                    <a:pt x="15619" y="129463"/>
                  </a:lnTo>
                  <a:lnTo>
                    <a:pt x="5841" y="101133"/>
                  </a:lnTo>
                  <a:lnTo>
                    <a:pt x="769" y="40239"/>
                  </a:lnTo>
                  <a:lnTo>
                    <a:pt x="513" y="26671"/>
                  </a:lnTo>
                  <a:lnTo>
                    <a:pt x="3852" y="16456"/>
                  </a:lnTo>
                  <a:lnTo>
                    <a:pt x="16920" y="1986"/>
                  </a:lnTo>
                  <a:lnTo>
                    <a:pt x="24148" y="0"/>
                  </a:lnTo>
                  <a:lnTo>
                    <a:pt x="31307" y="1015"/>
                  </a:lnTo>
                  <a:lnTo>
                    <a:pt x="45500" y="8382"/>
                  </a:lnTo>
                  <a:lnTo>
                    <a:pt x="59607" y="19455"/>
                  </a:lnTo>
                  <a:lnTo>
                    <a:pt x="75113" y="44432"/>
                  </a:lnTo>
                  <a:lnTo>
                    <a:pt x="98082" y="105064"/>
                  </a:lnTo>
                  <a:lnTo>
                    <a:pt x="105285" y="125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1449694" y="3140419"/>
              <a:ext cx="161167" cy="133944"/>
            </a:xfrm>
            <a:custGeom>
              <a:avLst/>
              <a:gdLst/>
              <a:ahLst/>
              <a:cxnLst/>
              <a:rect l="0" t="0" r="0" b="0"/>
              <a:pathLst>
                <a:path w="161167" h="133944">
                  <a:moveTo>
                    <a:pt x="87466" y="18130"/>
                  </a:moveTo>
                  <a:lnTo>
                    <a:pt x="76288" y="6952"/>
                  </a:lnTo>
                  <a:lnTo>
                    <a:pt x="58321" y="1464"/>
                  </a:lnTo>
                  <a:lnTo>
                    <a:pt x="46979" y="0"/>
                  </a:lnTo>
                  <a:lnTo>
                    <a:pt x="38248" y="2534"/>
                  </a:lnTo>
                  <a:lnTo>
                    <a:pt x="31257" y="7733"/>
                  </a:lnTo>
                  <a:lnTo>
                    <a:pt x="20371" y="22867"/>
                  </a:lnTo>
                  <a:lnTo>
                    <a:pt x="136" y="71396"/>
                  </a:lnTo>
                  <a:lnTo>
                    <a:pt x="0" y="80547"/>
                  </a:lnTo>
                  <a:lnTo>
                    <a:pt x="6089" y="96953"/>
                  </a:lnTo>
                  <a:lnTo>
                    <a:pt x="22670" y="124933"/>
                  </a:lnTo>
                  <a:lnTo>
                    <a:pt x="30231" y="130276"/>
                  </a:lnTo>
                  <a:lnTo>
                    <a:pt x="38781" y="132668"/>
                  </a:lnTo>
                  <a:lnTo>
                    <a:pt x="47990" y="133093"/>
                  </a:lnTo>
                  <a:lnTo>
                    <a:pt x="55300" y="129867"/>
                  </a:lnTo>
                  <a:lnTo>
                    <a:pt x="85036" y="95495"/>
                  </a:lnTo>
                  <a:lnTo>
                    <a:pt x="90525" y="94273"/>
                  </a:lnTo>
                  <a:lnTo>
                    <a:pt x="95355" y="96968"/>
                  </a:lnTo>
                  <a:lnTo>
                    <a:pt x="117100" y="120920"/>
                  </a:lnTo>
                  <a:lnTo>
                    <a:pt x="133392" y="128155"/>
                  </a:lnTo>
                  <a:lnTo>
                    <a:pt x="161166" y="133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1631917" y="3151594"/>
              <a:ext cx="94757" cy="122769"/>
            </a:xfrm>
            <a:custGeom>
              <a:avLst/>
              <a:gdLst/>
              <a:ahLst/>
              <a:cxnLst/>
              <a:rect l="0" t="0" r="0" b="0"/>
              <a:pathLst>
                <a:path w="94757" h="122769">
                  <a:moveTo>
                    <a:pt x="0" y="17483"/>
                  </a:moveTo>
                  <a:lnTo>
                    <a:pt x="3119" y="60175"/>
                  </a:lnTo>
                  <a:lnTo>
                    <a:pt x="15618" y="105297"/>
                  </a:lnTo>
                  <a:lnTo>
                    <a:pt x="5840" y="71378"/>
                  </a:lnTo>
                  <a:lnTo>
                    <a:pt x="7319" y="33322"/>
                  </a:lnTo>
                  <a:lnTo>
                    <a:pt x="15341" y="12435"/>
                  </a:lnTo>
                  <a:lnTo>
                    <a:pt x="20756" y="3589"/>
                  </a:lnTo>
                  <a:lnTo>
                    <a:pt x="26705" y="32"/>
                  </a:lnTo>
                  <a:lnTo>
                    <a:pt x="33011" y="0"/>
                  </a:lnTo>
                  <a:lnTo>
                    <a:pt x="39555" y="2318"/>
                  </a:lnTo>
                  <a:lnTo>
                    <a:pt x="59943" y="22349"/>
                  </a:lnTo>
                  <a:lnTo>
                    <a:pt x="87146" y="81081"/>
                  </a:lnTo>
                  <a:lnTo>
                    <a:pt x="94756" y="122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1779316" y="3158549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9575" y="24046"/>
                  </a:lnTo>
                  <a:lnTo>
                    <a:pt x="26544" y="49420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1779316" y="3137492"/>
              <a:ext cx="84229" cy="210571"/>
            </a:xfrm>
            <a:custGeom>
              <a:avLst/>
              <a:gdLst/>
              <a:ahLst/>
              <a:cxnLst/>
              <a:rect l="0" t="0" r="0" b="0"/>
              <a:pathLst>
                <a:path w="84229" h="210571">
                  <a:moveTo>
                    <a:pt x="84228" y="0"/>
                  </a:moveTo>
                  <a:lnTo>
                    <a:pt x="54919" y="34898"/>
                  </a:lnTo>
                  <a:lnTo>
                    <a:pt x="32347" y="87784"/>
                  </a:lnTo>
                  <a:lnTo>
                    <a:pt x="17698" y="141082"/>
                  </a:lnTo>
                  <a:lnTo>
                    <a:pt x="3139" y="19818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1255871" y="3479343"/>
              <a:ext cx="109866" cy="128521"/>
            </a:xfrm>
            <a:custGeom>
              <a:avLst/>
              <a:gdLst/>
              <a:ahLst/>
              <a:cxnLst/>
              <a:rect l="0" t="0" r="0" b="0"/>
              <a:pathLst>
                <a:path w="109866" h="128521">
                  <a:moveTo>
                    <a:pt x="60191" y="5589"/>
                  </a:moveTo>
                  <a:lnTo>
                    <a:pt x="43423" y="0"/>
                  </a:lnTo>
                  <a:lnTo>
                    <a:pt x="36144" y="693"/>
                  </a:lnTo>
                  <a:lnTo>
                    <a:pt x="21817" y="7703"/>
                  </a:lnTo>
                  <a:lnTo>
                    <a:pt x="10770" y="21737"/>
                  </a:lnTo>
                  <a:lnTo>
                    <a:pt x="3131" y="40842"/>
                  </a:lnTo>
                  <a:lnTo>
                    <a:pt x="0" y="76736"/>
                  </a:lnTo>
                  <a:lnTo>
                    <a:pt x="3414" y="99211"/>
                  </a:lnTo>
                  <a:lnTo>
                    <a:pt x="8301" y="107778"/>
                  </a:lnTo>
                  <a:lnTo>
                    <a:pt x="23091" y="120417"/>
                  </a:lnTo>
                  <a:lnTo>
                    <a:pt x="44482" y="126814"/>
                  </a:lnTo>
                  <a:lnTo>
                    <a:pt x="56737" y="128520"/>
                  </a:lnTo>
                  <a:lnTo>
                    <a:pt x="76593" y="124176"/>
                  </a:lnTo>
                  <a:lnTo>
                    <a:pt x="85164" y="119742"/>
                  </a:lnTo>
                  <a:lnTo>
                    <a:pt x="97806" y="105457"/>
                  </a:lnTo>
                  <a:lnTo>
                    <a:pt x="106154" y="86240"/>
                  </a:lnTo>
                  <a:lnTo>
                    <a:pt x="109865" y="62101"/>
                  </a:lnTo>
                  <a:lnTo>
                    <a:pt x="105275" y="42014"/>
                  </a:lnTo>
                  <a:lnTo>
                    <a:pt x="100775" y="33382"/>
                  </a:lnTo>
                  <a:lnTo>
                    <a:pt x="95436" y="27627"/>
                  </a:lnTo>
                  <a:lnTo>
                    <a:pt x="70719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1431875" y="3453347"/>
              <a:ext cx="52644" cy="129929"/>
            </a:xfrm>
            <a:custGeom>
              <a:avLst/>
              <a:gdLst/>
              <a:ahLst/>
              <a:cxnLst/>
              <a:rect l="0" t="0" r="0" b="0"/>
              <a:pathLst>
                <a:path w="52644" h="129929">
                  <a:moveTo>
                    <a:pt x="0" y="42114"/>
                  </a:moveTo>
                  <a:lnTo>
                    <a:pt x="3120" y="84806"/>
                  </a:lnTo>
                  <a:lnTo>
                    <a:pt x="15619" y="129928"/>
                  </a:lnTo>
                  <a:lnTo>
                    <a:pt x="5841" y="101598"/>
                  </a:lnTo>
                  <a:lnTo>
                    <a:pt x="1731" y="67017"/>
                  </a:lnTo>
                  <a:lnTo>
                    <a:pt x="6102" y="32725"/>
                  </a:lnTo>
                  <a:lnTo>
                    <a:pt x="11087" y="24156"/>
                  </a:lnTo>
                  <a:lnTo>
                    <a:pt x="25985" y="11516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1564761" y="3337710"/>
              <a:ext cx="88214" cy="249371"/>
            </a:xfrm>
            <a:custGeom>
              <a:avLst/>
              <a:gdLst/>
              <a:ahLst/>
              <a:cxnLst/>
              <a:rect l="0" t="0" r="0" b="0"/>
              <a:pathLst>
                <a:path w="88214" h="249371">
                  <a:moveTo>
                    <a:pt x="46099" y="126165"/>
                  </a:moveTo>
                  <a:lnTo>
                    <a:pt x="29331" y="120576"/>
                  </a:lnTo>
                  <a:lnTo>
                    <a:pt x="23222" y="122439"/>
                  </a:lnTo>
                  <a:lnTo>
                    <a:pt x="17979" y="127190"/>
                  </a:lnTo>
                  <a:lnTo>
                    <a:pt x="1160" y="160033"/>
                  </a:lnTo>
                  <a:lnTo>
                    <a:pt x="0" y="182941"/>
                  </a:lnTo>
                  <a:lnTo>
                    <a:pt x="8787" y="235776"/>
                  </a:lnTo>
                  <a:lnTo>
                    <a:pt x="14205" y="243693"/>
                  </a:lnTo>
                  <a:lnTo>
                    <a:pt x="21327" y="247801"/>
                  </a:lnTo>
                  <a:lnTo>
                    <a:pt x="29584" y="249370"/>
                  </a:lnTo>
                  <a:lnTo>
                    <a:pt x="37429" y="246906"/>
                  </a:lnTo>
                  <a:lnTo>
                    <a:pt x="52384" y="234810"/>
                  </a:lnTo>
                  <a:lnTo>
                    <a:pt x="68368" y="208269"/>
                  </a:lnTo>
                  <a:lnTo>
                    <a:pt x="83080" y="158284"/>
                  </a:lnTo>
                  <a:lnTo>
                    <a:pt x="87199" y="96418"/>
                  </a:lnTo>
                  <a:lnTo>
                    <a:pt x="82423" y="44380"/>
                  </a:lnTo>
                  <a:lnTo>
                    <a:pt x="77450" y="89"/>
                  </a:lnTo>
                  <a:lnTo>
                    <a:pt x="75189" y="0"/>
                  </a:lnTo>
                  <a:lnTo>
                    <a:pt x="69556" y="9261"/>
                  </a:lnTo>
                  <a:lnTo>
                    <a:pt x="60978" y="35375"/>
                  </a:lnTo>
                  <a:lnTo>
                    <a:pt x="59086" y="72228"/>
                  </a:lnTo>
                  <a:lnTo>
                    <a:pt x="68335" y="129722"/>
                  </a:lnTo>
                  <a:lnTo>
                    <a:pt x="81427" y="185879"/>
                  </a:lnTo>
                  <a:lnTo>
                    <a:pt x="88213" y="231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1708812" y="3458299"/>
              <a:ext cx="70402" cy="142448"/>
            </a:xfrm>
            <a:custGeom>
              <a:avLst/>
              <a:gdLst/>
              <a:ahLst/>
              <a:cxnLst/>
              <a:rect l="0" t="0" r="0" b="0"/>
              <a:pathLst>
                <a:path w="70402" h="142448">
                  <a:moveTo>
                    <a:pt x="7333" y="47690"/>
                  </a:moveTo>
                  <a:lnTo>
                    <a:pt x="51295" y="33036"/>
                  </a:lnTo>
                  <a:lnTo>
                    <a:pt x="65086" y="20120"/>
                  </a:lnTo>
                  <a:lnTo>
                    <a:pt x="70401" y="11763"/>
                  </a:lnTo>
                  <a:lnTo>
                    <a:pt x="69266" y="6191"/>
                  </a:lnTo>
                  <a:lnTo>
                    <a:pt x="63829" y="2477"/>
                  </a:lnTo>
                  <a:lnTo>
                    <a:pt x="55526" y="0"/>
                  </a:lnTo>
                  <a:lnTo>
                    <a:pt x="36941" y="3488"/>
                  </a:lnTo>
                  <a:lnTo>
                    <a:pt x="27071" y="7694"/>
                  </a:lnTo>
                  <a:lnTo>
                    <a:pt x="12986" y="21725"/>
                  </a:lnTo>
                  <a:lnTo>
                    <a:pt x="7592" y="30380"/>
                  </a:lnTo>
                  <a:lnTo>
                    <a:pt x="0" y="64918"/>
                  </a:lnTo>
                  <a:lnTo>
                    <a:pt x="4464" y="88102"/>
                  </a:lnTo>
                  <a:lnTo>
                    <a:pt x="20131" y="117766"/>
                  </a:lnTo>
                  <a:lnTo>
                    <a:pt x="38918" y="142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1838964" y="3432290"/>
              <a:ext cx="35737" cy="155448"/>
            </a:xfrm>
            <a:custGeom>
              <a:avLst/>
              <a:gdLst/>
              <a:ahLst/>
              <a:cxnLst/>
              <a:rect l="0" t="0" r="0" b="0"/>
              <a:pathLst>
                <a:path w="35737" h="155448">
                  <a:moveTo>
                    <a:pt x="14051" y="73699"/>
                  </a:moveTo>
                  <a:lnTo>
                    <a:pt x="17171" y="116391"/>
                  </a:lnTo>
                  <a:lnTo>
                    <a:pt x="23626" y="135957"/>
                  </a:lnTo>
                  <a:lnTo>
                    <a:pt x="35736" y="155447"/>
                  </a:lnTo>
                  <a:lnTo>
                    <a:pt x="34357" y="155104"/>
                  </a:lnTo>
                  <a:lnTo>
                    <a:pt x="31098" y="152536"/>
                  </a:lnTo>
                  <a:lnTo>
                    <a:pt x="13985" y="113717"/>
                  </a:lnTo>
                  <a:lnTo>
                    <a:pt x="0" y="67696"/>
                  </a:lnTo>
                  <a:lnTo>
                    <a:pt x="4" y="56829"/>
                  </a:lnTo>
                  <a:lnTo>
                    <a:pt x="6248" y="38515"/>
                  </a:lnTo>
                  <a:lnTo>
                    <a:pt x="351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1958300" y="3295419"/>
              <a:ext cx="80589" cy="273742"/>
            </a:xfrm>
            <a:custGeom>
              <a:avLst/>
              <a:gdLst/>
              <a:ahLst/>
              <a:cxnLst/>
              <a:rect l="0" t="0" r="0" b="0"/>
              <a:pathLst>
                <a:path w="80589" h="273742">
                  <a:moveTo>
                    <a:pt x="0" y="0"/>
                  </a:moveTo>
                  <a:lnTo>
                    <a:pt x="9575" y="24047"/>
                  </a:lnTo>
                  <a:lnTo>
                    <a:pt x="44986" y="76210"/>
                  </a:lnTo>
                  <a:lnTo>
                    <a:pt x="65472" y="127532"/>
                  </a:lnTo>
                  <a:lnTo>
                    <a:pt x="75892" y="156117"/>
                  </a:lnTo>
                  <a:lnTo>
                    <a:pt x="80588" y="202755"/>
                  </a:lnTo>
                  <a:lnTo>
                    <a:pt x="75407" y="248021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4" name="Group 263"/>
          <p:cNvGrpSpPr/>
          <p:nvPr/>
        </p:nvGrpSpPr>
        <p:grpSpPr>
          <a:xfrm>
            <a:off x="3306862" y="2168870"/>
            <a:ext cx="2041616" cy="1231835"/>
            <a:chOff x="3306862" y="2168870"/>
            <a:chExt cx="2041616" cy="1231835"/>
          </a:xfrm>
        </p:grpSpPr>
        <p:sp>
          <p:nvSpPr>
            <p:cNvPr id="242" name="Freeform 241"/>
            <p:cNvSpPr/>
            <p:nvPr/>
          </p:nvSpPr>
          <p:spPr>
            <a:xfrm>
              <a:off x="3505989" y="2411026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31586" y="0"/>
                  </a:moveTo>
                  <a:lnTo>
                    <a:pt x="14797" y="62280"/>
                  </a:lnTo>
                  <a:lnTo>
                    <a:pt x="5502" y="124607"/>
                  </a:lnTo>
                  <a:lnTo>
                    <a:pt x="2257" y="183754"/>
                  </a:lnTo>
                  <a:lnTo>
                    <a:pt x="5429" y="241711"/>
                  </a:lnTo>
                  <a:lnTo>
                    <a:pt x="1072" y="29821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306862" y="2484725"/>
              <a:ext cx="199128" cy="198874"/>
            </a:xfrm>
            <a:custGeom>
              <a:avLst/>
              <a:gdLst/>
              <a:ahLst/>
              <a:cxnLst/>
              <a:rect l="0" t="0" r="0" b="0"/>
              <a:pathLst>
                <a:path w="199128" h="198874">
                  <a:moveTo>
                    <a:pt x="199127" y="63171"/>
                  </a:moveTo>
                  <a:lnTo>
                    <a:pt x="140564" y="112669"/>
                  </a:lnTo>
                  <a:lnTo>
                    <a:pt x="83162" y="161458"/>
                  </a:lnTo>
                  <a:lnTo>
                    <a:pt x="39562" y="196535"/>
                  </a:lnTo>
                  <a:lnTo>
                    <a:pt x="30750" y="198873"/>
                  </a:lnTo>
                  <a:lnTo>
                    <a:pt x="22535" y="198093"/>
                  </a:lnTo>
                  <a:lnTo>
                    <a:pt x="14718" y="195233"/>
                  </a:lnTo>
                  <a:lnTo>
                    <a:pt x="9508" y="188647"/>
                  </a:lnTo>
                  <a:lnTo>
                    <a:pt x="3717" y="168851"/>
                  </a:lnTo>
                  <a:lnTo>
                    <a:pt x="0" y="118014"/>
                  </a:lnTo>
                  <a:lnTo>
                    <a:pt x="2386" y="66032"/>
                  </a:lnTo>
                  <a:lnTo>
                    <a:pt x="17313" y="9610"/>
                  </a:lnTo>
                  <a:lnTo>
                    <a:pt x="201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748145" y="246366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11992" y="58617"/>
                  </a:lnTo>
                  <a:lnTo>
                    <a:pt x="3582" y="112791"/>
                  </a:lnTo>
                  <a:lnTo>
                    <a:pt x="707" y="15919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663917" y="254789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7958"/>
                  </a:lnTo>
                  <a:lnTo>
                    <a:pt x="62003" y="28547"/>
                  </a:lnTo>
                  <a:lnTo>
                    <a:pt x="2695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002840" y="2368911"/>
              <a:ext cx="237381" cy="334127"/>
            </a:xfrm>
            <a:custGeom>
              <a:avLst/>
              <a:gdLst/>
              <a:ahLst/>
              <a:cxnLst/>
              <a:rect l="0" t="0" r="0" b="0"/>
              <a:pathLst>
                <a:path w="237381" h="334127">
                  <a:moveTo>
                    <a:pt x="176973" y="0"/>
                  </a:moveTo>
                  <a:lnTo>
                    <a:pt x="121928" y="16789"/>
                  </a:lnTo>
                  <a:lnTo>
                    <a:pt x="70521" y="20214"/>
                  </a:lnTo>
                  <a:lnTo>
                    <a:pt x="20895" y="26480"/>
                  </a:lnTo>
                  <a:lnTo>
                    <a:pt x="13259" y="32861"/>
                  </a:lnTo>
                  <a:lnTo>
                    <a:pt x="4776" y="52430"/>
                  </a:lnTo>
                  <a:lnTo>
                    <a:pt x="0" y="89755"/>
                  </a:lnTo>
                  <a:lnTo>
                    <a:pt x="4174" y="124860"/>
                  </a:lnTo>
                  <a:lnTo>
                    <a:pt x="9131" y="131204"/>
                  </a:lnTo>
                  <a:lnTo>
                    <a:pt x="15945" y="134262"/>
                  </a:lnTo>
                  <a:lnTo>
                    <a:pt x="32876" y="134542"/>
                  </a:lnTo>
                  <a:lnTo>
                    <a:pt x="63308" y="130462"/>
                  </a:lnTo>
                  <a:lnTo>
                    <a:pt x="114919" y="138378"/>
                  </a:lnTo>
                  <a:lnTo>
                    <a:pt x="174564" y="155787"/>
                  </a:lnTo>
                  <a:lnTo>
                    <a:pt x="199786" y="174581"/>
                  </a:lnTo>
                  <a:lnTo>
                    <a:pt x="220907" y="201857"/>
                  </a:lnTo>
                  <a:lnTo>
                    <a:pt x="233925" y="233335"/>
                  </a:lnTo>
                  <a:lnTo>
                    <a:pt x="237380" y="258512"/>
                  </a:lnTo>
                  <a:lnTo>
                    <a:pt x="232677" y="279061"/>
                  </a:lnTo>
                  <a:lnTo>
                    <a:pt x="210593" y="311317"/>
                  </a:lnTo>
                  <a:lnTo>
                    <a:pt x="184985" y="327509"/>
                  </a:lnTo>
                  <a:lnTo>
                    <a:pt x="149581" y="334126"/>
                  </a:lnTo>
                  <a:lnTo>
                    <a:pt x="10327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453554" y="242155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57" y="1554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358798" y="2474197"/>
              <a:ext cx="168456" cy="42114"/>
            </a:xfrm>
            <a:custGeom>
              <a:avLst/>
              <a:gdLst/>
              <a:ahLst/>
              <a:cxnLst/>
              <a:rect l="0" t="0" r="0" b="0"/>
              <a:pathLst>
                <a:path w="168456" h="42114">
                  <a:moveTo>
                    <a:pt x="168455" y="0"/>
                  </a:moveTo>
                  <a:lnTo>
                    <a:pt x="107345" y="17958"/>
                  </a:lnTo>
                  <a:lnTo>
                    <a:pt x="52913" y="3514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656924" y="2263626"/>
              <a:ext cx="147348" cy="378447"/>
            </a:xfrm>
            <a:custGeom>
              <a:avLst/>
              <a:gdLst/>
              <a:ahLst/>
              <a:cxnLst/>
              <a:rect l="0" t="0" r="0" b="0"/>
              <a:pathLst>
                <a:path w="147348" h="378447">
                  <a:moveTo>
                    <a:pt x="91428" y="0"/>
                  </a:moveTo>
                  <a:lnTo>
                    <a:pt x="72300" y="55045"/>
                  </a:lnTo>
                  <a:lnTo>
                    <a:pt x="51428" y="106453"/>
                  </a:lnTo>
                  <a:lnTo>
                    <a:pt x="30105" y="161668"/>
                  </a:lnTo>
                  <a:lnTo>
                    <a:pt x="11768" y="217635"/>
                  </a:lnTo>
                  <a:lnTo>
                    <a:pt x="0" y="276870"/>
                  </a:lnTo>
                  <a:lnTo>
                    <a:pt x="2918" y="338960"/>
                  </a:lnTo>
                  <a:lnTo>
                    <a:pt x="11536" y="361609"/>
                  </a:lnTo>
                  <a:lnTo>
                    <a:pt x="17110" y="370924"/>
                  </a:lnTo>
                  <a:lnTo>
                    <a:pt x="25505" y="375965"/>
                  </a:lnTo>
                  <a:lnTo>
                    <a:pt x="47311" y="378446"/>
                  </a:lnTo>
                  <a:lnTo>
                    <a:pt x="80306" y="373265"/>
                  </a:lnTo>
                  <a:lnTo>
                    <a:pt x="106720" y="358732"/>
                  </a:lnTo>
                  <a:lnTo>
                    <a:pt x="129364" y="339608"/>
                  </a:lnTo>
                  <a:lnTo>
                    <a:pt x="145302" y="307945"/>
                  </a:lnTo>
                  <a:lnTo>
                    <a:pt x="147347" y="285434"/>
                  </a:lnTo>
                  <a:lnTo>
                    <a:pt x="146255" y="274517"/>
                  </a:lnTo>
                  <a:lnTo>
                    <a:pt x="135683" y="256149"/>
                  </a:lnTo>
                  <a:lnTo>
                    <a:pt x="127950" y="247975"/>
                  </a:lnTo>
                  <a:lnTo>
                    <a:pt x="103760" y="238893"/>
                  </a:lnTo>
                  <a:lnTo>
                    <a:pt x="75852" y="236026"/>
                  </a:lnTo>
                  <a:lnTo>
                    <a:pt x="2825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811523" y="2168870"/>
              <a:ext cx="155357" cy="547483"/>
            </a:xfrm>
            <a:custGeom>
              <a:avLst/>
              <a:gdLst/>
              <a:ahLst/>
              <a:cxnLst/>
              <a:rect l="0" t="0" r="0" b="0"/>
              <a:pathLst>
                <a:path w="155357" h="547483">
                  <a:moveTo>
                    <a:pt x="0" y="0"/>
                  </a:moveTo>
                  <a:lnTo>
                    <a:pt x="58563" y="55088"/>
                  </a:lnTo>
                  <a:lnTo>
                    <a:pt x="97732" y="108727"/>
                  </a:lnTo>
                  <a:lnTo>
                    <a:pt x="120984" y="148419"/>
                  </a:lnTo>
                  <a:lnTo>
                    <a:pt x="144911" y="203752"/>
                  </a:lnTo>
                  <a:lnTo>
                    <a:pt x="155356" y="266978"/>
                  </a:lnTo>
                  <a:lnTo>
                    <a:pt x="154300" y="325741"/>
                  </a:lnTo>
                  <a:lnTo>
                    <a:pt x="143173" y="382408"/>
                  </a:lnTo>
                  <a:lnTo>
                    <a:pt x="128540" y="438662"/>
                  </a:lnTo>
                  <a:lnTo>
                    <a:pt x="109706" y="478454"/>
                  </a:lnTo>
                  <a:lnTo>
                    <a:pt x="59449" y="538499"/>
                  </a:lnTo>
                  <a:lnTo>
                    <a:pt x="52642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3896544" y="2263626"/>
              <a:ext cx="135871" cy="473784"/>
            </a:xfrm>
            <a:custGeom>
              <a:avLst/>
              <a:gdLst/>
              <a:ahLst/>
              <a:cxnLst/>
              <a:rect l="0" t="0" r="0" b="0"/>
              <a:pathLst>
                <a:path w="135871" h="473784">
                  <a:moveTo>
                    <a:pt x="135870" y="0"/>
                  </a:moveTo>
                  <a:lnTo>
                    <a:pt x="80645" y="57566"/>
                  </a:lnTo>
                  <a:lnTo>
                    <a:pt x="47136" y="116246"/>
                  </a:lnTo>
                  <a:lnTo>
                    <a:pt x="18496" y="168513"/>
                  </a:lnTo>
                  <a:lnTo>
                    <a:pt x="4064" y="220157"/>
                  </a:lnTo>
                  <a:lnTo>
                    <a:pt x="0" y="282351"/>
                  </a:lnTo>
                  <a:lnTo>
                    <a:pt x="4787" y="334454"/>
                  </a:lnTo>
                  <a:lnTo>
                    <a:pt x="23476" y="389231"/>
                  </a:lnTo>
                  <a:lnTo>
                    <a:pt x="62471" y="449578"/>
                  </a:lnTo>
                  <a:lnTo>
                    <a:pt x="75172" y="463025"/>
                  </a:lnTo>
                  <a:lnTo>
                    <a:pt x="93756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5169492" y="234785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4"/>
                  </a:lnTo>
                  <a:lnTo>
                    <a:pt x="33366" y="174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201077" y="2456432"/>
              <a:ext cx="147401" cy="7237"/>
            </a:xfrm>
            <a:custGeom>
              <a:avLst/>
              <a:gdLst/>
              <a:ahLst/>
              <a:cxnLst/>
              <a:rect l="0" t="0" r="0" b="0"/>
              <a:pathLst>
                <a:path w="147401" h="7237">
                  <a:moveTo>
                    <a:pt x="147400" y="7236"/>
                  </a:moveTo>
                  <a:lnTo>
                    <a:pt x="119843" y="0"/>
                  </a:lnTo>
                  <a:lnTo>
                    <a:pt x="63621" y="477"/>
                  </a:lnTo>
                  <a:lnTo>
                    <a:pt x="27430" y="5234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137738" y="2926922"/>
              <a:ext cx="10491" cy="336913"/>
            </a:xfrm>
            <a:custGeom>
              <a:avLst/>
              <a:gdLst/>
              <a:ahLst/>
              <a:cxnLst/>
              <a:rect l="0" t="0" r="0" b="0"/>
              <a:pathLst>
                <a:path w="10491" h="336913">
                  <a:moveTo>
                    <a:pt x="10490" y="0"/>
                  </a:moveTo>
                  <a:lnTo>
                    <a:pt x="3254" y="27556"/>
                  </a:lnTo>
                  <a:lnTo>
                    <a:pt x="612" y="90018"/>
                  </a:lnTo>
                  <a:lnTo>
                    <a:pt x="154" y="142875"/>
                  </a:lnTo>
                  <a:lnTo>
                    <a:pt x="0" y="202657"/>
                  </a:lnTo>
                  <a:lnTo>
                    <a:pt x="5562" y="250989"/>
                  </a:lnTo>
                  <a:lnTo>
                    <a:pt x="9516" y="307808"/>
                  </a:lnTo>
                  <a:lnTo>
                    <a:pt x="1049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3918425" y="3032207"/>
              <a:ext cx="229804" cy="129819"/>
            </a:xfrm>
            <a:custGeom>
              <a:avLst/>
              <a:gdLst/>
              <a:ahLst/>
              <a:cxnLst/>
              <a:rect l="0" t="0" r="0" b="0"/>
              <a:pathLst>
                <a:path w="229804" h="129819">
                  <a:moveTo>
                    <a:pt x="229803" y="63171"/>
                  </a:moveTo>
                  <a:lnTo>
                    <a:pt x="175658" y="77743"/>
                  </a:lnTo>
                  <a:lnTo>
                    <a:pt x="115178" y="100921"/>
                  </a:lnTo>
                  <a:lnTo>
                    <a:pt x="61503" y="119210"/>
                  </a:lnTo>
                  <a:lnTo>
                    <a:pt x="29808" y="129818"/>
                  </a:lnTo>
                  <a:lnTo>
                    <a:pt x="21603" y="128659"/>
                  </a:lnTo>
                  <a:lnTo>
                    <a:pt x="14964" y="124377"/>
                  </a:lnTo>
                  <a:lnTo>
                    <a:pt x="9368" y="118013"/>
                  </a:lnTo>
                  <a:lnTo>
                    <a:pt x="3150" y="98464"/>
                  </a:lnTo>
                  <a:lnTo>
                    <a:pt x="0" y="36536"/>
                  </a:lnTo>
                  <a:lnTo>
                    <a:pt x="87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4374265" y="3021678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1829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4295626" y="307432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3444" y="17958"/>
                  </a:lnTo>
                  <a:lnTo>
                    <a:pt x="3153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4535513" y="2895336"/>
              <a:ext cx="203963" cy="347442"/>
            </a:xfrm>
            <a:custGeom>
              <a:avLst/>
              <a:gdLst/>
              <a:ahLst/>
              <a:cxnLst/>
              <a:rect l="0" t="0" r="0" b="0"/>
              <a:pathLst>
                <a:path w="203963" h="347442">
                  <a:moveTo>
                    <a:pt x="139140" y="0"/>
                  </a:moveTo>
                  <a:lnTo>
                    <a:pt x="84095" y="17959"/>
                  </a:lnTo>
                  <a:lnTo>
                    <a:pt x="24627" y="40739"/>
                  </a:lnTo>
                  <a:lnTo>
                    <a:pt x="9086" y="56711"/>
                  </a:lnTo>
                  <a:lnTo>
                    <a:pt x="3304" y="65883"/>
                  </a:lnTo>
                  <a:lnTo>
                    <a:pt x="0" y="85433"/>
                  </a:lnTo>
                  <a:lnTo>
                    <a:pt x="3140" y="144265"/>
                  </a:lnTo>
                  <a:lnTo>
                    <a:pt x="7725" y="167063"/>
                  </a:lnTo>
                  <a:lnTo>
                    <a:pt x="11756" y="172207"/>
                  </a:lnTo>
                  <a:lnTo>
                    <a:pt x="16783" y="173297"/>
                  </a:lnTo>
                  <a:lnTo>
                    <a:pt x="72954" y="160548"/>
                  </a:lnTo>
                  <a:lnTo>
                    <a:pt x="131525" y="164035"/>
                  </a:lnTo>
                  <a:lnTo>
                    <a:pt x="153693" y="172730"/>
                  </a:lnTo>
                  <a:lnTo>
                    <a:pt x="162880" y="178325"/>
                  </a:lnTo>
                  <a:lnTo>
                    <a:pt x="176207" y="193899"/>
                  </a:lnTo>
                  <a:lnTo>
                    <a:pt x="199884" y="238083"/>
                  </a:lnTo>
                  <a:lnTo>
                    <a:pt x="203962" y="261403"/>
                  </a:lnTo>
                  <a:lnTo>
                    <a:pt x="200705" y="282296"/>
                  </a:lnTo>
                  <a:lnTo>
                    <a:pt x="185717" y="307211"/>
                  </a:lnTo>
                  <a:lnTo>
                    <a:pt x="173099" y="322152"/>
                  </a:lnTo>
                  <a:lnTo>
                    <a:pt x="147252" y="338128"/>
                  </a:lnTo>
                  <a:lnTo>
                    <a:pt x="94613" y="346214"/>
                  </a:lnTo>
                  <a:lnTo>
                    <a:pt x="7596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4948394" y="2958507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2195" y="37478"/>
                  </a:lnTo>
                  <a:lnTo>
                    <a:pt x="288" y="978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4853637" y="301115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3" y="3119"/>
                  </a:lnTo>
                  <a:lnTo>
                    <a:pt x="83464" y="14654"/>
                  </a:lnTo>
                  <a:lnTo>
                    <a:pt x="2024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5149065" y="2853222"/>
              <a:ext cx="164813" cy="363413"/>
            </a:xfrm>
            <a:custGeom>
              <a:avLst/>
              <a:gdLst/>
              <a:ahLst/>
              <a:cxnLst/>
              <a:rect l="0" t="0" r="0" b="0"/>
              <a:pathLst>
                <a:path w="164813" h="363413">
                  <a:moveTo>
                    <a:pt x="83598" y="0"/>
                  </a:moveTo>
                  <a:lnTo>
                    <a:pt x="57234" y="55045"/>
                  </a:lnTo>
                  <a:lnTo>
                    <a:pt x="29289" y="114513"/>
                  </a:lnTo>
                  <a:lnTo>
                    <a:pt x="13772" y="166076"/>
                  </a:lnTo>
                  <a:lnTo>
                    <a:pt x="2562" y="221322"/>
                  </a:lnTo>
                  <a:lnTo>
                    <a:pt x="0" y="282884"/>
                  </a:lnTo>
                  <a:lnTo>
                    <a:pt x="5146" y="322854"/>
                  </a:lnTo>
                  <a:lnTo>
                    <a:pt x="14026" y="342752"/>
                  </a:lnTo>
                  <a:lnTo>
                    <a:pt x="19669" y="351334"/>
                  </a:lnTo>
                  <a:lnTo>
                    <a:pt x="29280" y="357055"/>
                  </a:lnTo>
                  <a:lnTo>
                    <a:pt x="55557" y="363412"/>
                  </a:lnTo>
                  <a:lnTo>
                    <a:pt x="92057" y="361402"/>
                  </a:lnTo>
                  <a:lnTo>
                    <a:pt x="111144" y="353256"/>
                  </a:lnTo>
                  <a:lnTo>
                    <a:pt x="127426" y="340667"/>
                  </a:lnTo>
                  <a:lnTo>
                    <a:pt x="148577" y="313848"/>
                  </a:lnTo>
                  <a:lnTo>
                    <a:pt x="161603" y="282505"/>
                  </a:lnTo>
                  <a:lnTo>
                    <a:pt x="164812" y="245272"/>
                  </a:lnTo>
                  <a:lnTo>
                    <a:pt x="161417" y="222484"/>
                  </a:lnTo>
                  <a:lnTo>
                    <a:pt x="156534" y="213834"/>
                  </a:lnTo>
                  <a:lnTo>
                    <a:pt x="141750" y="201102"/>
                  </a:lnTo>
                  <a:lnTo>
                    <a:pt x="120362" y="194664"/>
                  </a:lnTo>
                  <a:lnTo>
                    <a:pt x="96428" y="192972"/>
                  </a:lnTo>
                  <a:lnTo>
                    <a:pt x="74092" y="196120"/>
                  </a:lnTo>
                  <a:lnTo>
                    <a:pt x="55587" y="204538"/>
                  </a:lnTo>
                  <a:lnTo>
                    <a:pt x="204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4632538" y="2768994"/>
              <a:ext cx="206593" cy="558012"/>
            </a:xfrm>
            <a:custGeom>
              <a:avLst/>
              <a:gdLst/>
              <a:ahLst/>
              <a:cxnLst/>
              <a:rect l="0" t="0" r="0" b="0"/>
              <a:pathLst>
                <a:path w="206593" h="558012">
                  <a:moveTo>
                    <a:pt x="0" y="0"/>
                  </a:moveTo>
                  <a:lnTo>
                    <a:pt x="55660" y="45782"/>
                  </a:lnTo>
                  <a:lnTo>
                    <a:pt x="116079" y="108727"/>
                  </a:lnTo>
                  <a:lnTo>
                    <a:pt x="152391" y="162117"/>
                  </a:lnTo>
                  <a:lnTo>
                    <a:pt x="182094" y="217724"/>
                  </a:lnTo>
                  <a:lnTo>
                    <a:pt x="201093" y="259743"/>
                  </a:lnTo>
                  <a:lnTo>
                    <a:pt x="206592" y="301829"/>
                  </a:lnTo>
                  <a:lnTo>
                    <a:pt x="200163" y="342765"/>
                  </a:lnTo>
                  <a:lnTo>
                    <a:pt x="171057" y="405057"/>
                  </a:lnTo>
                  <a:lnTo>
                    <a:pt x="142541" y="458864"/>
                  </a:lnTo>
                  <a:lnTo>
                    <a:pt x="94117" y="515319"/>
                  </a:lnTo>
                  <a:lnTo>
                    <a:pt x="52643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3738810" y="2863751"/>
              <a:ext cx="156735" cy="536954"/>
            </a:xfrm>
            <a:custGeom>
              <a:avLst/>
              <a:gdLst/>
              <a:ahLst/>
              <a:cxnLst/>
              <a:rect l="0" t="0" r="0" b="0"/>
              <a:pathLst>
                <a:path w="156735" h="536954">
                  <a:moveTo>
                    <a:pt x="156734" y="0"/>
                  </a:moveTo>
                  <a:lnTo>
                    <a:pt x="97141" y="49498"/>
                  </a:lnTo>
                  <a:lnTo>
                    <a:pt x="54964" y="111523"/>
                  </a:lnTo>
                  <a:lnTo>
                    <a:pt x="34119" y="165485"/>
                  </a:lnTo>
                  <a:lnTo>
                    <a:pt x="14924" y="221205"/>
                  </a:lnTo>
                  <a:lnTo>
                    <a:pt x="4850" y="277271"/>
                  </a:lnTo>
                  <a:lnTo>
                    <a:pt x="0" y="334576"/>
                  </a:lnTo>
                  <a:lnTo>
                    <a:pt x="2162" y="394769"/>
                  </a:lnTo>
                  <a:lnTo>
                    <a:pt x="19096" y="446736"/>
                  </a:lnTo>
                  <a:lnTo>
                    <a:pt x="51810" y="501459"/>
                  </a:lnTo>
                  <a:lnTo>
                    <a:pt x="72613" y="522147"/>
                  </a:lnTo>
                  <a:lnTo>
                    <a:pt x="93563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7" name="Group 286"/>
          <p:cNvGrpSpPr/>
          <p:nvPr/>
        </p:nvGrpSpPr>
        <p:grpSpPr>
          <a:xfrm>
            <a:off x="6811938" y="2021471"/>
            <a:ext cx="2305742" cy="1210778"/>
            <a:chOff x="6811938" y="2021471"/>
            <a:chExt cx="2305742" cy="1210778"/>
          </a:xfrm>
        </p:grpSpPr>
        <p:sp>
          <p:nvSpPr>
            <p:cNvPr id="265" name="Freeform 264"/>
            <p:cNvSpPr/>
            <p:nvPr/>
          </p:nvSpPr>
          <p:spPr>
            <a:xfrm>
              <a:off x="6811938" y="2168568"/>
              <a:ext cx="284270" cy="392170"/>
            </a:xfrm>
            <a:custGeom>
              <a:avLst/>
              <a:gdLst/>
              <a:ahLst/>
              <a:cxnLst/>
              <a:rect l="0" t="0" r="0" b="0"/>
              <a:pathLst>
                <a:path w="284270" h="392170">
                  <a:moveTo>
                    <a:pt x="0" y="105587"/>
                  </a:moveTo>
                  <a:lnTo>
                    <a:pt x="0" y="83230"/>
                  </a:lnTo>
                  <a:lnTo>
                    <a:pt x="6239" y="66015"/>
                  </a:lnTo>
                  <a:lnTo>
                    <a:pt x="37086" y="21477"/>
                  </a:lnTo>
                  <a:lnTo>
                    <a:pt x="55087" y="5424"/>
                  </a:lnTo>
                  <a:lnTo>
                    <a:pt x="65970" y="1377"/>
                  </a:lnTo>
                  <a:lnTo>
                    <a:pt x="90541" y="0"/>
                  </a:lnTo>
                  <a:lnTo>
                    <a:pt x="125092" y="11391"/>
                  </a:lnTo>
                  <a:lnTo>
                    <a:pt x="151967" y="35173"/>
                  </a:lnTo>
                  <a:lnTo>
                    <a:pt x="197523" y="96416"/>
                  </a:lnTo>
                  <a:lnTo>
                    <a:pt x="227619" y="157068"/>
                  </a:lnTo>
                  <a:lnTo>
                    <a:pt x="243438" y="208058"/>
                  </a:lnTo>
                  <a:lnTo>
                    <a:pt x="244355" y="249033"/>
                  </a:lnTo>
                  <a:lnTo>
                    <a:pt x="233014" y="308790"/>
                  </a:lnTo>
                  <a:lnTo>
                    <a:pt x="214750" y="345560"/>
                  </a:lnTo>
                  <a:lnTo>
                    <a:pt x="187632" y="376342"/>
                  </a:lnTo>
                  <a:lnTo>
                    <a:pt x="167620" y="388919"/>
                  </a:lnTo>
                  <a:lnTo>
                    <a:pt x="140788" y="392169"/>
                  </a:lnTo>
                  <a:lnTo>
                    <a:pt x="87081" y="384724"/>
                  </a:lnTo>
                  <a:lnTo>
                    <a:pt x="59077" y="369748"/>
                  </a:lnTo>
                  <a:lnTo>
                    <a:pt x="46534" y="354013"/>
                  </a:lnTo>
                  <a:lnTo>
                    <a:pt x="41551" y="344904"/>
                  </a:lnTo>
                  <a:lnTo>
                    <a:pt x="40569" y="335322"/>
                  </a:lnTo>
                  <a:lnTo>
                    <a:pt x="45716" y="315316"/>
                  </a:lnTo>
                  <a:lnTo>
                    <a:pt x="58923" y="297846"/>
                  </a:lnTo>
                  <a:lnTo>
                    <a:pt x="77660" y="283452"/>
                  </a:lnTo>
                  <a:lnTo>
                    <a:pt x="135774" y="260782"/>
                  </a:lnTo>
                  <a:lnTo>
                    <a:pt x="179308" y="260885"/>
                  </a:lnTo>
                  <a:lnTo>
                    <a:pt x="218075" y="273914"/>
                  </a:lnTo>
                  <a:lnTo>
                    <a:pt x="267104" y="299835"/>
                  </a:lnTo>
                  <a:lnTo>
                    <a:pt x="284269" y="305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7338362" y="2253098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0"/>
                  </a:moveTo>
                  <a:lnTo>
                    <a:pt x="70957" y="60873"/>
                  </a:lnTo>
                  <a:lnTo>
                    <a:pt x="54950" y="86667"/>
                  </a:lnTo>
                  <a:lnTo>
                    <a:pt x="26993" y="136022"/>
                  </a:lnTo>
                  <a:lnTo>
                    <a:pt x="6026" y="16447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7306777" y="2263626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136871"/>
                  </a:moveTo>
                  <a:lnTo>
                    <a:pt x="108430" y="77278"/>
                  </a:lnTo>
                  <a:lnTo>
                    <a:pt x="51994" y="295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7612103" y="2164885"/>
              <a:ext cx="232711" cy="337812"/>
            </a:xfrm>
            <a:custGeom>
              <a:avLst/>
              <a:gdLst/>
              <a:ahLst/>
              <a:cxnLst/>
              <a:rect l="0" t="0" r="0" b="0"/>
              <a:pathLst>
                <a:path w="232711" h="337812">
                  <a:moveTo>
                    <a:pt x="0" y="46099"/>
                  </a:moveTo>
                  <a:lnTo>
                    <a:pt x="5589" y="29332"/>
                  </a:lnTo>
                  <a:lnTo>
                    <a:pt x="17692" y="17980"/>
                  </a:lnTo>
                  <a:lnTo>
                    <a:pt x="54059" y="1160"/>
                  </a:lnTo>
                  <a:lnTo>
                    <a:pt x="74329" y="0"/>
                  </a:lnTo>
                  <a:lnTo>
                    <a:pt x="95036" y="4554"/>
                  </a:lnTo>
                  <a:lnTo>
                    <a:pt x="115938" y="14376"/>
                  </a:lnTo>
                  <a:lnTo>
                    <a:pt x="130687" y="29660"/>
                  </a:lnTo>
                  <a:lnTo>
                    <a:pt x="145566" y="61115"/>
                  </a:lnTo>
                  <a:lnTo>
                    <a:pt x="151264" y="86698"/>
                  </a:lnTo>
                  <a:lnTo>
                    <a:pt x="149897" y="113666"/>
                  </a:lnTo>
                  <a:lnTo>
                    <a:pt x="139151" y="135011"/>
                  </a:lnTo>
                  <a:lnTo>
                    <a:pt x="131372" y="143978"/>
                  </a:lnTo>
                  <a:lnTo>
                    <a:pt x="130865" y="151126"/>
                  </a:lnTo>
                  <a:lnTo>
                    <a:pt x="135207" y="157061"/>
                  </a:lnTo>
                  <a:lnTo>
                    <a:pt x="191495" y="200849"/>
                  </a:lnTo>
                  <a:lnTo>
                    <a:pt x="205212" y="217822"/>
                  </a:lnTo>
                  <a:lnTo>
                    <a:pt x="232308" y="267628"/>
                  </a:lnTo>
                  <a:lnTo>
                    <a:pt x="232710" y="288446"/>
                  </a:lnTo>
                  <a:lnTo>
                    <a:pt x="225869" y="306277"/>
                  </a:lnTo>
                  <a:lnTo>
                    <a:pt x="220770" y="314307"/>
                  </a:lnTo>
                  <a:lnTo>
                    <a:pt x="205744" y="326350"/>
                  </a:lnTo>
                  <a:lnTo>
                    <a:pt x="186199" y="334432"/>
                  </a:lnTo>
                  <a:lnTo>
                    <a:pt x="148886" y="337811"/>
                  </a:lnTo>
                  <a:lnTo>
                    <a:pt x="97477" y="332185"/>
                  </a:lnTo>
                  <a:lnTo>
                    <a:pt x="63171" y="330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8064829" y="2242570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55786" y="58563"/>
                  </a:lnTo>
                  <a:lnTo>
                    <a:pt x="21009" y="9982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8033243" y="2221513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136870"/>
                  </a:moveTo>
                  <a:lnTo>
                    <a:pt x="129419" y="112823"/>
                  </a:lnTo>
                  <a:lnTo>
                    <a:pt x="71068" y="54868"/>
                  </a:lnTo>
                  <a:lnTo>
                    <a:pt x="21751" y="13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8580975" y="2137285"/>
              <a:ext cx="31337" cy="368498"/>
            </a:xfrm>
            <a:custGeom>
              <a:avLst/>
              <a:gdLst/>
              <a:ahLst/>
              <a:cxnLst/>
              <a:rect l="0" t="0" r="0" b="0"/>
              <a:pathLst>
                <a:path w="31337" h="368498">
                  <a:moveTo>
                    <a:pt x="20807" y="0"/>
                  </a:moveTo>
                  <a:lnTo>
                    <a:pt x="4018" y="56214"/>
                  </a:lnTo>
                  <a:lnTo>
                    <a:pt x="594" y="117905"/>
                  </a:lnTo>
                  <a:lnTo>
                    <a:pt x="0" y="169075"/>
                  </a:lnTo>
                  <a:lnTo>
                    <a:pt x="2944" y="221282"/>
                  </a:lnTo>
                  <a:lnTo>
                    <a:pt x="11225" y="270675"/>
                  </a:lnTo>
                  <a:lnTo>
                    <a:pt x="24504" y="329287"/>
                  </a:lnTo>
                  <a:lnTo>
                    <a:pt x="31336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8380684" y="2200455"/>
              <a:ext cx="252685" cy="134858"/>
            </a:xfrm>
            <a:custGeom>
              <a:avLst/>
              <a:gdLst/>
              <a:ahLst/>
              <a:cxnLst/>
              <a:rect l="0" t="0" r="0" b="0"/>
              <a:pathLst>
                <a:path w="252685" h="134858">
                  <a:moveTo>
                    <a:pt x="252684" y="115814"/>
                  </a:moveTo>
                  <a:lnTo>
                    <a:pt x="225127" y="108578"/>
                  </a:lnTo>
                  <a:lnTo>
                    <a:pt x="168905" y="109055"/>
                  </a:lnTo>
                  <a:lnTo>
                    <a:pt x="106730" y="123329"/>
                  </a:lnTo>
                  <a:lnTo>
                    <a:pt x="47244" y="134857"/>
                  </a:lnTo>
                  <a:lnTo>
                    <a:pt x="37345" y="130849"/>
                  </a:lnTo>
                  <a:lnTo>
                    <a:pt x="29577" y="123498"/>
                  </a:lnTo>
                  <a:lnTo>
                    <a:pt x="8702" y="83667"/>
                  </a:lnTo>
                  <a:lnTo>
                    <a:pt x="1146" y="262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9012394" y="223204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9001865" y="2289623"/>
              <a:ext cx="115815" cy="16119"/>
            </a:xfrm>
            <a:custGeom>
              <a:avLst/>
              <a:gdLst/>
              <a:ahLst/>
              <a:cxnLst/>
              <a:rect l="0" t="0" r="0" b="0"/>
              <a:pathLst>
                <a:path w="115815" h="16119">
                  <a:moveTo>
                    <a:pt x="115814" y="5589"/>
                  </a:moveTo>
                  <a:lnTo>
                    <a:pt x="99046" y="0"/>
                  </a:lnTo>
                  <a:lnTo>
                    <a:pt x="81454" y="375"/>
                  </a:lnTo>
                  <a:lnTo>
                    <a:pt x="20258" y="1213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7417001" y="2722940"/>
              <a:ext cx="281389" cy="375468"/>
            </a:xfrm>
            <a:custGeom>
              <a:avLst/>
              <a:gdLst/>
              <a:ahLst/>
              <a:cxnLst/>
              <a:rect l="0" t="0" r="0" b="0"/>
              <a:pathLst>
                <a:path w="281389" h="375468">
                  <a:moveTo>
                    <a:pt x="5590" y="130282"/>
                  </a:moveTo>
                  <a:lnTo>
                    <a:pt x="0" y="113515"/>
                  </a:lnTo>
                  <a:lnTo>
                    <a:pt x="376" y="95924"/>
                  </a:lnTo>
                  <a:lnTo>
                    <a:pt x="5612" y="76407"/>
                  </a:lnTo>
                  <a:lnTo>
                    <a:pt x="28037" y="38402"/>
                  </a:lnTo>
                  <a:lnTo>
                    <a:pt x="42473" y="23936"/>
                  </a:lnTo>
                  <a:lnTo>
                    <a:pt x="90515" y="1216"/>
                  </a:lnTo>
                  <a:lnTo>
                    <a:pt x="111185" y="0"/>
                  </a:lnTo>
                  <a:lnTo>
                    <a:pt x="132069" y="4529"/>
                  </a:lnTo>
                  <a:lnTo>
                    <a:pt x="162388" y="20232"/>
                  </a:lnTo>
                  <a:lnTo>
                    <a:pt x="201510" y="53370"/>
                  </a:lnTo>
                  <a:lnTo>
                    <a:pt x="243375" y="111113"/>
                  </a:lnTo>
                  <a:lnTo>
                    <a:pt x="264520" y="139310"/>
                  </a:lnTo>
                  <a:lnTo>
                    <a:pt x="277817" y="171340"/>
                  </a:lnTo>
                  <a:lnTo>
                    <a:pt x="281388" y="198833"/>
                  </a:lnTo>
                  <a:lnTo>
                    <a:pt x="279736" y="256257"/>
                  </a:lnTo>
                  <a:lnTo>
                    <a:pt x="268272" y="301099"/>
                  </a:lnTo>
                  <a:lnTo>
                    <a:pt x="253359" y="323574"/>
                  </a:lnTo>
                  <a:lnTo>
                    <a:pt x="222112" y="349381"/>
                  </a:lnTo>
                  <a:lnTo>
                    <a:pt x="180099" y="368726"/>
                  </a:lnTo>
                  <a:lnTo>
                    <a:pt x="149830" y="375467"/>
                  </a:lnTo>
                  <a:lnTo>
                    <a:pt x="113057" y="372685"/>
                  </a:lnTo>
                  <a:lnTo>
                    <a:pt x="81106" y="363283"/>
                  </a:lnTo>
                  <a:lnTo>
                    <a:pt x="64109" y="352381"/>
                  </a:lnTo>
                  <a:lnTo>
                    <a:pt x="51875" y="336618"/>
                  </a:lnTo>
                  <a:lnTo>
                    <a:pt x="46975" y="327501"/>
                  </a:lnTo>
                  <a:lnTo>
                    <a:pt x="46048" y="317913"/>
                  </a:lnTo>
                  <a:lnTo>
                    <a:pt x="51257" y="297902"/>
                  </a:lnTo>
                  <a:lnTo>
                    <a:pt x="64491" y="283549"/>
                  </a:lnTo>
                  <a:lnTo>
                    <a:pt x="101582" y="264802"/>
                  </a:lnTo>
                  <a:lnTo>
                    <a:pt x="137887" y="259047"/>
                  </a:lnTo>
                  <a:lnTo>
                    <a:pt x="192076" y="264339"/>
                  </a:lnTo>
                  <a:lnTo>
                    <a:pt x="241602" y="266597"/>
                  </a:lnTo>
                  <a:lnTo>
                    <a:pt x="268802" y="2671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7917430" y="2821637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73700" y="0"/>
                  </a:moveTo>
                  <a:lnTo>
                    <a:pt x="58059" y="17981"/>
                  </a:lnTo>
                  <a:lnTo>
                    <a:pt x="33266" y="58563"/>
                  </a:lnTo>
                  <a:lnTo>
                    <a:pt x="5998" y="9149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7917430" y="2832165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84228"/>
                  </a:moveTo>
                  <a:lnTo>
                    <a:pt x="65448" y="45855"/>
                  </a:lnTo>
                  <a:lnTo>
                    <a:pt x="6842" y="55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8159585" y="2724056"/>
              <a:ext cx="287140" cy="358961"/>
            </a:xfrm>
            <a:custGeom>
              <a:avLst/>
              <a:gdLst/>
              <a:ahLst/>
              <a:cxnLst/>
              <a:rect l="0" t="0" r="0" b="0"/>
              <a:pathLst>
                <a:path w="287140" h="358961">
                  <a:moveTo>
                    <a:pt x="0" y="44938"/>
                  </a:moveTo>
                  <a:lnTo>
                    <a:pt x="11179" y="28171"/>
                  </a:lnTo>
                  <a:lnTo>
                    <a:pt x="26026" y="16819"/>
                  </a:lnTo>
                  <a:lnTo>
                    <a:pt x="69742" y="0"/>
                  </a:lnTo>
                  <a:lnTo>
                    <a:pt x="109702" y="168"/>
                  </a:lnTo>
                  <a:lnTo>
                    <a:pt x="145589" y="13216"/>
                  </a:lnTo>
                  <a:lnTo>
                    <a:pt x="161412" y="28500"/>
                  </a:lnTo>
                  <a:lnTo>
                    <a:pt x="167270" y="37489"/>
                  </a:lnTo>
                  <a:lnTo>
                    <a:pt x="175513" y="72497"/>
                  </a:lnTo>
                  <a:lnTo>
                    <a:pt x="171202" y="95791"/>
                  </a:lnTo>
                  <a:lnTo>
                    <a:pt x="160318" y="116673"/>
                  </a:lnTo>
                  <a:lnTo>
                    <a:pt x="143782" y="133752"/>
                  </a:lnTo>
                  <a:lnTo>
                    <a:pt x="141478" y="138073"/>
                  </a:lnTo>
                  <a:lnTo>
                    <a:pt x="143452" y="139783"/>
                  </a:lnTo>
                  <a:lnTo>
                    <a:pt x="148277" y="139754"/>
                  </a:lnTo>
                  <a:lnTo>
                    <a:pt x="159878" y="145960"/>
                  </a:lnTo>
                  <a:lnTo>
                    <a:pt x="223118" y="185479"/>
                  </a:lnTo>
                  <a:lnTo>
                    <a:pt x="257572" y="214482"/>
                  </a:lnTo>
                  <a:lnTo>
                    <a:pt x="279479" y="245302"/>
                  </a:lnTo>
                  <a:lnTo>
                    <a:pt x="284586" y="255723"/>
                  </a:lnTo>
                  <a:lnTo>
                    <a:pt x="287139" y="276661"/>
                  </a:lnTo>
                  <a:lnTo>
                    <a:pt x="283205" y="296495"/>
                  </a:lnTo>
                  <a:lnTo>
                    <a:pt x="273658" y="313109"/>
                  </a:lnTo>
                  <a:lnTo>
                    <a:pt x="249540" y="335616"/>
                  </a:lnTo>
                  <a:lnTo>
                    <a:pt x="214578" y="351514"/>
                  </a:lnTo>
                  <a:lnTo>
                    <a:pt x="160842" y="358960"/>
                  </a:lnTo>
                  <a:lnTo>
                    <a:pt x="108287" y="357312"/>
                  </a:lnTo>
                  <a:lnTo>
                    <a:pt x="73700" y="350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8612311" y="2811108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84227" y="0"/>
                  </a:moveTo>
                  <a:lnTo>
                    <a:pt x="24635" y="494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8580725" y="2821637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94756"/>
                  </a:moveTo>
                  <a:lnTo>
                    <a:pt x="97034" y="56383"/>
                  </a:lnTo>
                  <a:lnTo>
                    <a:pt x="43223" y="2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9055158" y="2790051"/>
              <a:ext cx="9879" cy="284271"/>
            </a:xfrm>
            <a:custGeom>
              <a:avLst/>
              <a:gdLst/>
              <a:ahLst/>
              <a:cxnLst/>
              <a:rect l="0" t="0" r="0" b="0"/>
              <a:pathLst>
                <a:path w="9879" h="284271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2661" y="145995"/>
                  </a:lnTo>
                  <a:lnTo>
                    <a:pt x="7739" y="196506"/>
                  </a:lnTo>
                  <a:lnTo>
                    <a:pt x="9456" y="255496"/>
                  </a:lnTo>
                  <a:lnTo>
                    <a:pt x="987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8900148" y="2779523"/>
              <a:ext cx="196475" cy="175023"/>
            </a:xfrm>
            <a:custGeom>
              <a:avLst/>
              <a:gdLst/>
              <a:ahLst/>
              <a:cxnLst/>
              <a:rect l="0" t="0" r="0" b="0"/>
              <a:pathLst>
                <a:path w="196475" h="175023">
                  <a:moveTo>
                    <a:pt x="196474" y="157927"/>
                  </a:moveTo>
                  <a:lnTo>
                    <a:pt x="153782" y="161047"/>
                  </a:lnTo>
                  <a:lnTo>
                    <a:pt x="99301" y="174716"/>
                  </a:lnTo>
                  <a:lnTo>
                    <a:pt x="42922" y="175022"/>
                  </a:lnTo>
                  <a:lnTo>
                    <a:pt x="30935" y="172833"/>
                  </a:lnTo>
                  <a:lnTo>
                    <a:pt x="21774" y="167864"/>
                  </a:lnTo>
                  <a:lnTo>
                    <a:pt x="8475" y="152985"/>
                  </a:lnTo>
                  <a:lnTo>
                    <a:pt x="0" y="113699"/>
                  </a:lnTo>
                  <a:lnTo>
                    <a:pt x="4372" y="56427"/>
                  </a:lnTo>
                  <a:lnTo>
                    <a:pt x="69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8612311" y="2021471"/>
              <a:ext cx="187520" cy="536955"/>
            </a:xfrm>
            <a:custGeom>
              <a:avLst/>
              <a:gdLst/>
              <a:ahLst/>
              <a:cxnLst/>
              <a:rect l="0" t="0" r="0" b="0"/>
              <a:pathLst>
                <a:path w="187520" h="536955">
                  <a:moveTo>
                    <a:pt x="0" y="0"/>
                  </a:moveTo>
                  <a:lnTo>
                    <a:pt x="24046" y="9575"/>
                  </a:lnTo>
                  <a:lnTo>
                    <a:pt x="59593" y="39403"/>
                  </a:lnTo>
                  <a:lnTo>
                    <a:pt x="110834" y="98919"/>
                  </a:lnTo>
                  <a:lnTo>
                    <a:pt x="140090" y="147268"/>
                  </a:lnTo>
                  <a:lnTo>
                    <a:pt x="168398" y="208811"/>
                  </a:lnTo>
                  <a:lnTo>
                    <a:pt x="180129" y="239034"/>
                  </a:lnTo>
                  <a:lnTo>
                    <a:pt x="186732" y="288934"/>
                  </a:lnTo>
                  <a:lnTo>
                    <a:pt x="187519" y="339594"/>
                  </a:lnTo>
                  <a:lnTo>
                    <a:pt x="174778" y="399226"/>
                  </a:lnTo>
                  <a:lnTo>
                    <a:pt x="150078" y="456066"/>
                  </a:lnTo>
                  <a:lnTo>
                    <a:pt x="107370" y="511830"/>
                  </a:lnTo>
                  <a:lnTo>
                    <a:pt x="84227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7520221" y="2042528"/>
              <a:ext cx="155054" cy="463255"/>
            </a:xfrm>
            <a:custGeom>
              <a:avLst/>
              <a:gdLst/>
              <a:ahLst/>
              <a:cxnLst/>
              <a:rect l="0" t="0" r="0" b="0"/>
              <a:pathLst>
                <a:path w="155054" h="463255">
                  <a:moveTo>
                    <a:pt x="155053" y="0"/>
                  </a:moveTo>
                  <a:lnTo>
                    <a:pt x="123772" y="9575"/>
                  </a:lnTo>
                  <a:lnTo>
                    <a:pt x="100031" y="27534"/>
                  </a:lnTo>
                  <a:lnTo>
                    <a:pt x="79349" y="54562"/>
                  </a:lnTo>
                  <a:lnTo>
                    <a:pt x="46483" y="115982"/>
                  </a:lnTo>
                  <a:lnTo>
                    <a:pt x="20105" y="168478"/>
                  </a:lnTo>
                  <a:lnTo>
                    <a:pt x="2878" y="218980"/>
                  </a:lnTo>
                  <a:lnTo>
                    <a:pt x="0" y="260115"/>
                  </a:lnTo>
                  <a:lnTo>
                    <a:pt x="8916" y="319056"/>
                  </a:lnTo>
                  <a:lnTo>
                    <a:pt x="18557" y="369446"/>
                  </a:lnTo>
                  <a:lnTo>
                    <a:pt x="31942" y="415182"/>
                  </a:lnTo>
                  <a:lnTo>
                    <a:pt x="49768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7263246" y="2674238"/>
              <a:ext cx="127760" cy="484312"/>
            </a:xfrm>
            <a:custGeom>
              <a:avLst/>
              <a:gdLst/>
              <a:ahLst/>
              <a:cxnLst/>
              <a:rect l="0" t="0" r="0" b="0"/>
              <a:pathLst>
                <a:path w="127760" h="484312">
                  <a:moveTo>
                    <a:pt x="127759" y="0"/>
                  </a:moveTo>
                  <a:lnTo>
                    <a:pt x="96476" y="9575"/>
                  </a:lnTo>
                  <a:lnTo>
                    <a:pt x="58071" y="39403"/>
                  </a:lnTo>
                  <a:lnTo>
                    <a:pt x="22540" y="93591"/>
                  </a:lnTo>
                  <a:lnTo>
                    <a:pt x="4556" y="129116"/>
                  </a:lnTo>
                  <a:lnTo>
                    <a:pt x="0" y="142230"/>
                  </a:lnTo>
                  <a:lnTo>
                    <a:pt x="472" y="154481"/>
                  </a:lnTo>
                  <a:lnTo>
                    <a:pt x="13226" y="189662"/>
                  </a:lnTo>
                  <a:lnTo>
                    <a:pt x="12545" y="242878"/>
                  </a:lnTo>
                  <a:lnTo>
                    <a:pt x="17653" y="298450"/>
                  </a:lnTo>
                  <a:lnTo>
                    <a:pt x="31097" y="361723"/>
                  </a:lnTo>
                  <a:lnTo>
                    <a:pt x="55070" y="420495"/>
                  </a:lnTo>
                  <a:lnTo>
                    <a:pt x="72296" y="456824"/>
                  </a:lnTo>
                  <a:lnTo>
                    <a:pt x="85645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8349098" y="2600538"/>
              <a:ext cx="241488" cy="631711"/>
            </a:xfrm>
            <a:custGeom>
              <a:avLst/>
              <a:gdLst/>
              <a:ahLst/>
              <a:cxnLst/>
              <a:rect l="0" t="0" r="0" b="0"/>
              <a:pathLst>
                <a:path w="241488" h="631711">
                  <a:moveTo>
                    <a:pt x="0" y="0"/>
                  </a:moveTo>
                  <a:lnTo>
                    <a:pt x="24047" y="9576"/>
                  </a:lnTo>
                  <a:lnTo>
                    <a:pt x="85122" y="64451"/>
                  </a:lnTo>
                  <a:lnTo>
                    <a:pt x="129753" y="118322"/>
                  </a:lnTo>
                  <a:lnTo>
                    <a:pt x="162891" y="174628"/>
                  </a:lnTo>
                  <a:lnTo>
                    <a:pt x="180455" y="206160"/>
                  </a:lnTo>
                  <a:lnTo>
                    <a:pt x="218109" y="263750"/>
                  </a:lnTo>
                  <a:lnTo>
                    <a:pt x="234546" y="305433"/>
                  </a:lnTo>
                  <a:lnTo>
                    <a:pt x="239900" y="353711"/>
                  </a:lnTo>
                  <a:lnTo>
                    <a:pt x="241487" y="412470"/>
                  </a:lnTo>
                  <a:lnTo>
                    <a:pt x="236368" y="474334"/>
                  </a:lnTo>
                  <a:lnTo>
                    <a:pt x="222988" y="531733"/>
                  </a:lnTo>
                  <a:lnTo>
                    <a:pt x="192789" y="590216"/>
                  </a:lnTo>
                  <a:lnTo>
                    <a:pt x="168456" y="631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8" name="Freeform 287"/>
          <p:cNvSpPr/>
          <p:nvPr/>
        </p:nvSpPr>
        <p:spPr>
          <a:xfrm>
            <a:off x="315854" y="4253513"/>
            <a:ext cx="1231836" cy="73700"/>
          </a:xfrm>
          <a:custGeom>
            <a:avLst/>
            <a:gdLst/>
            <a:ahLst/>
            <a:cxnLst/>
            <a:rect l="0" t="0" r="0" b="0"/>
            <a:pathLst>
              <a:path w="1231836" h="73700">
                <a:moveTo>
                  <a:pt x="1231835" y="0"/>
                </a:moveTo>
                <a:lnTo>
                  <a:pt x="1173218" y="0"/>
                </a:lnTo>
                <a:lnTo>
                  <a:pt x="1113501" y="11453"/>
                </a:lnTo>
                <a:lnTo>
                  <a:pt x="1059371" y="19159"/>
                </a:lnTo>
                <a:lnTo>
                  <a:pt x="1003619" y="20682"/>
                </a:lnTo>
                <a:lnTo>
                  <a:pt x="947546" y="20983"/>
                </a:lnTo>
                <a:lnTo>
                  <a:pt x="884608" y="28283"/>
                </a:lnTo>
                <a:lnTo>
                  <a:pt x="831101" y="30933"/>
                </a:lnTo>
                <a:lnTo>
                  <a:pt x="769882" y="31456"/>
                </a:lnTo>
                <a:lnTo>
                  <a:pt x="708700" y="31560"/>
                </a:lnTo>
                <a:lnTo>
                  <a:pt x="659851" y="32747"/>
                </a:lnTo>
                <a:lnTo>
                  <a:pt x="600831" y="39917"/>
                </a:lnTo>
                <a:lnTo>
                  <a:pt x="538523" y="47269"/>
                </a:lnTo>
                <a:lnTo>
                  <a:pt x="487246" y="51050"/>
                </a:lnTo>
                <a:lnTo>
                  <a:pt x="435008" y="52171"/>
                </a:lnTo>
                <a:lnTo>
                  <a:pt x="382485" y="58092"/>
                </a:lnTo>
                <a:lnTo>
                  <a:pt x="319572" y="62168"/>
                </a:lnTo>
                <a:lnTo>
                  <a:pt x="269253" y="62874"/>
                </a:lnTo>
                <a:lnTo>
                  <a:pt x="216130" y="63083"/>
                </a:lnTo>
                <a:lnTo>
                  <a:pt x="156456" y="63145"/>
                </a:lnTo>
                <a:lnTo>
                  <a:pt x="94321" y="64333"/>
                </a:lnTo>
                <a:lnTo>
                  <a:pt x="37306" y="70404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0" name="Group 309"/>
          <p:cNvGrpSpPr/>
          <p:nvPr/>
        </p:nvGrpSpPr>
        <p:grpSpPr>
          <a:xfrm>
            <a:off x="111472" y="4221927"/>
            <a:ext cx="2425573" cy="442198"/>
            <a:chOff x="111472" y="4221927"/>
            <a:chExt cx="2425573" cy="442198"/>
          </a:xfrm>
        </p:grpSpPr>
        <p:sp>
          <p:nvSpPr>
            <p:cNvPr id="289" name="Freeform 288"/>
            <p:cNvSpPr/>
            <p:nvPr/>
          </p:nvSpPr>
          <p:spPr>
            <a:xfrm>
              <a:off x="111472" y="4390383"/>
              <a:ext cx="88570" cy="273742"/>
            </a:xfrm>
            <a:custGeom>
              <a:avLst/>
              <a:gdLst/>
              <a:ahLst/>
              <a:cxnLst/>
              <a:rect l="0" t="0" r="0" b="0"/>
              <a:pathLst>
                <a:path w="88570" h="273742">
                  <a:moveTo>
                    <a:pt x="56983" y="0"/>
                  </a:moveTo>
                  <a:lnTo>
                    <a:pt x="27675" y="34898"/>
                  </a:lnTo>
                  <a:lnTo>
                    <a:pt x="5103" y="87784"/>
                  </a:lnTo>
                  <a:lnTo>
                    <a:pt x="0" y="112715"/>
                  </a:lnTo>
                  <a:lnTo>
                    <a:pt x="6257" y="157316"/>
                  </a:lnTo>
                  <a:lnTo>
                    <a:pt x="23311" y="209320"/>
                  </a:lnTo>
                  <a:lnTo>
                    <a:pt x="54123" y="248548"/>
                  </a:lnTo>
                  <a:lnTo>
                    <a:pt x="8856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210569" y="4432497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16789" y="55045"/>
                  </a:lnTo>
                  <a:lnTo>
                    <a:pt x="26085" y="114513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243081" y="4453554"/>
              <a:ext cx="62246" cy="147400"/>
            </a:xfrm>
            <a:custGeom>
              <a:avLst/>
              <a:gdLst/>
              <a:ahLst/>
              <a:cxnLst/>
              <a:rect l="0" t="0" r="0" b="0"/>
              <a:pathLst>
                <a:path w="62246" h="147400">
                  <a:moveTo>
                    <a:pt x="51716" y="0"/>
                  </a:moveTo>
                  <a:lnTo>
                    <a:pt x="2218" y="49498"/>
                  </a:lnTo>
                  <a:lnTo>
                    <a:pt x="0" y="57565"/>
                  </a:lnTo>
                  <a:lnTo>
                    <a:pt x="3775" y="75888"/>
                  </a:lnTo>
                  <a:lnTo>
                    <a:pt x="19054" y="100344"/>
                  </a:lnTo>
                  <a:lnTo>
                    <a:pt x="6224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333654" y="4496420"/>
              <a:ext cx="67423" cy="115063"/>
            </a:xfrm>
            <a:custGeom>
              <a:avLst/>
              <a:gdLst/>
              <a:ahLst/>
              <a:cxnLst/>
              <a:rect l="0" t="0" r="0" b="0"/>
              <a:pathLst>
                <a:path w="67423" h="115063">
                  <a:moveTo>
                    <a:pt x="24314" y="51891"/>
                  </a:moveTo>
                  <a:lnTo>
                    <a:pt x="46671" y="51891"/>
                  </a:lnTo>
                  <a:lnTo>
                    <a:pt x="54427" y="48381"/>
                  </a:lnTo>
                  <a:lnTo>
                    <a:pt x="66164" y="35123"/>
                  </a:lnTo>
                  <a:lnTo>
                    <a:pt x="67422" y="26674"/>
                  </a:lnTo>
                  <a:lnTo>
                    <a:pt x="62581" y="7928"/>
                  </a:lnTo>
                  <a:lnTo>
                    <a:pt x="56844" y="2695"/>
                  </a:lnTo>
                  <a:lnTo>
                    <a:pt x="49510" y="376"/>
                  </a:lnTo>
                  <a:lnTo>
                    <a:pt x="41112" y="0"/>
                  </a:lnTo>
                  <a:lnTo>
                    <a:pt x="25541" y="5821"/>
                  </a:lnTo>
                  <a:lnTo>
                    <a:pt x="18113" y="10649"/>
                  </a:lnTo>
                  <a:lnTo>
                    <a:pt x="6740" y="25372"/>
                  </a:lnTo>
                  <a:lnTo>
                    <a:pt x="2070" y="34212"/>
                  </a:lnTo>
                  <a:lnTo>
                    <a:pt x="0" y="53392"/>
                  </a:lnTo>
                  <a:lnTo>
                    <a:pt x="4149" y="72445"/>
                  </a:lnTo>
                  <a:lnTo>
                    <a:pt x="34843" y="115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428528" y="4481936"/>
              <a:ext cx="98999" cy="129547"/>
            </a:xfrm>
            <a:custGeom>
              <a:avLst/>
              <a:gdLst/>
              <a:ahLst/>
              <a:cxnLst/>
              <a:rect l="0" t="0" r="0" b="0"/>
              <a:pathLst>
                <a:path w="98999" h="129547">
                  <a:moveTo>
                    <a:pt x="34725" y="87431"/>
                  </a:moveTo>
                  <a:lnTo>
                    <a:pt x="78688" y="67188"/>
                  </a:lnTo>
                  <a:lnTo>
                    <a:pt x="92479" y="51528"/>
                  </a:lnTo>
                  <a:lnTo>
                    <a:pt x="97794" y="42439"/>
                  </a:lnTo>
                  <a:lnTo>
                    <a:pt x="98998" y="34040"/>
                  </a:lnTo>
                  <a:lnTo>
                    <a:pt x="94097" y="18468"/>
                  </a:lnTo>
                  <a:lnTo>
                    <a:pt x="81000" y="6869"/>
                  </a:lnTo>
                  <a:lnTo>
                    <a:pt x="72594" y="2137"/>
                  </a:lnTo>
                  <a:lnTo>
                    <a:pt x="53896" y="0"/>
                  </a:lnTo>
                  <a:lnTo>
                    <a:pt x="35057" y="4120"/>
                  </a:lnTo>
                  <a:lnTo>
                    <a:pt x="18885" y="13749"/>
                  </a:lnTo>
                  <a:lnTo>
                    <a:pt x="7018" y="28947"/>
                  </a:lnTo>
                  <a:lnTo>
                    <a:pt x="2216" y="37914"/>
                  </a:lnTo>
                  <a:lnTo>
                    <a:pt x="0" y="60354"/>
                  </a:lnTo>
                  <a:lnTo>
                    <a:pt x="4084" y="83586"/>
                  </a:lnTo>
                  <a:lnTo>
                    <a:pt x="13698" y="101710"/>
                  </a:lnTo>
                  <a:lnTo>
                    <a:pt x="28889" y="114445"/>
                  </a:lnTo>
                  <a:lnTo>
                    <a:pt x="50934" y="125071"/>
                  </a:lnTo>
                  <a:lnTo>
                    <a:pt x="66311" y="129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550543" y="4469412"/>
              <a:ext cx="81854" cy="177422"/>
            </a:xfrm>
            <a:custGeom>
              <a:avLst/>
              <a:gdLst/>
              <a:ahLst/>
              <a:cxnLst/>
              <a:rect l="0" t="0" r="0" b="0"/>
              <a:pathLst>
                <a:path w="81854" h="177422">
                  <a:moveTo>
                    <a:pt x="17995" y="121013"/>
                  </a:moveTo>
                  <a:lnTo>
                    <a:pt x="17995" y="143369"/>
                  </a:lnTo>
                  <a:lnTo>
                    <a:pt x="29174" y="174040"/>
                  </a:lnTo>
                  <a:lnTo>
                    <a:pt x="31297" y="177421"/>
                  </a:lnTo>
                  <a:lnTo>
                    <a:pt x="31542" y="176166"/>
                  </a:lnTo>
                  <a:lnTo>
                    <a:pt x="14046" y="119927"/>
                  </a:lnTo>
                  <a:lnTo>
                    <a:pt x="0" y="56774"/>
                  </a:lnTo>
                  <a:lnTo>
                    <a:pt x="639" y="31631"/>
                  </a:lnTo>
                  <a:lnTo>
                    <a:pt x="8722" y="12657"/>
                  </a:lnTo>
                  <a:lnTo>
                    <a:pt x="16492" y="6662"/>
                  </a:lnTo>
                  <a:lnTo>
                    <a:pt x="37604" y="0"/>
                  </a:lnTo>
                  <a:lnTo>
                    <a:pt x="47446" y="563"/>
                  </a:lnTo>
                  <a:lnTo>
                    <a:pt x="64620" y="7428"/>
                  </a:lnTo>
                  <a:lnTo>
                    <a:pt x="76932" y="21397"/>
                  </a:lnTo>
                  <a:lnTo>
                    <a:pt x="81853" y="30036"/>
                  </a:lnTo>
                  <a:lnTo>
                    <a:pt x="81624" y="36965"/>
                  </a:lnTo>
                  <a:lnTo>
                    <a:pt x="77962" y="42754"/>
                  </a:lnTo>
                  <a:lnTo>
                    <a:pt x="49581" y="68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694554" y="4416380"/>
              <a:ext cx="74027" cy="142460"/>
            </a:xfrm>
            <a:custGeom>
              <a:avLst/>
              <a:gdLst/>
              <a:ahLst/>
              <a:cxnLst/>
              <a:rect l="0" t="0" r="0" b="0"/>
              <a:pathLst>
                <a:path w="74027" h="142460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1" y="5611"/>
                  </a:lnTo>
                  <a:lnTo>
                    <a:pt x="5368" y="15737"/>
                  </a:lnTo>
                  <a:lnTo>
                    <a:pt x="1348" y="22883"/>
                  </a:lnTo>
                  <a:lnTo>
                    <a:pt x="0" y="40181"/>
                  </a:lnTo>
                  <a:lnTo>
                    <a:pt x="3619" y="47368"/>
                  </a:lnTo>
                  <a:lnTo>
                    <a:pt x="16997" y="58472"/>
                  </a:lnTo>
                  <a:lnTo>
                    <a:pt x="51842" y="77473"/>
                  </a:lnTo>
                  <a:lnTo>
                    <a:pt x="63387" y="93689"/>
                  </a:lnTo>
                  <a:lnTo>
                    <a:pt x="64593" y="101757"/>
                  </a:lnTo>
                  <a:lnTo>
                    <a:pt x="63058" y="109475"/>
                  </a:lnTo>
                  <a:lnTo>
                    <a:pt x="59695" y="116960"/>
                  </a:lnTo>
                  <a:lnTo>
                    <a:pt x="46600" y="128397"/>
                  </a:lnTo>
                  <a:lnTo>
                    <a:pt x="21383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1005146" y="4337741"/>
              <a:ext cx="26647" cy="178985"/>
            </a:xfrm>
            <a:custGeom>
              <a:avLst/>
              <a:gdLst/>
              <a:ahLst/>
              <a:cxnLst/>
              <a:rect l="0" t="0" r="0" b="0"/>
              <a:pathLst>
                <a:path w="26647" h="178985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4168"/>
                  </a:lnTo>
                  <a:lnTo>
                    <a:pt x="23665" y="149839"/>
                  </a:lnTo>
                  <a:lnTo>
                    <a:pt x="2664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1094963" y="4337741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989678" y="4379855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0"/>
                  </a:moveTo>
                  <a:lnTo>
                    <a:pt x="94179" y="3119"/>
                  </a:lnTo>
                  <a:lnTo>
                    <a:pt x="31535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1021264" y="444302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103985" y="0"/>
                  </a:lnTo>
                  <a:lnTo>
                    <a:pt x="42000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1368704" y="4400911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8212" y="164865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1305533" y="448514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5589"/>
                  </a:lnTo>
                  <a:lnTo>
                    <a:pt x="3218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1457872" y="4327212"/>
              <a:ext cx="131932" cy="210571"/>
            </a:xfrm>
            <a:custGeom>
              <a:avLst/>
              <a:gdLst/>
              <a:ahLst/>
              <a:cxnLst/>
              <a:rect l="0" t="0" r="0" b="0"/>
              <a:pathLst>
                <a:path w="131932" h="210571">
                  <a:moveTo>
                    <a:pt x="5589" y="0"/>
                  </a:moveTo>
                  <a:lnTo>
                    <a:pt x="0" y="16768"/>
                  </a:lnTo>
                  <a:lnTo>
                    <a:pt x="3495" y="34358"/>
                  </a:lnTo>
                  <a:lnTo>
                    <a:pt x="10507" y="55045"/>
                  </a:lnTo>
                  <a:lnTo>
                    <a:pt x="15009" y="109572"/>
                  </a:lnTo>
                  <a:lnTo>
                    <a:pt x="21487" y="165144"/>
                  </a:lnTo>
                  <a:lnTo>
                    <a:pt x="23207" y="168588"/>
                  </a:lnTo>
                  <a:lnTo>
                    <a:pt x="24353" y="166204"/>
                  </a:lnTo>
                  <a:lnTo>
                    <a:pt x="25117" y="159936"/>
                  </a:lnTo>
                  <a:lnTo>
                    <a:pt x="32206" y="146732"/>
                  </a:lnTo>
                  <a:lnTo>
                    <a:pt x="37371" y="139935"/>
                  </a:lnTo>
                  <a:lnTo>
                    <a:pt x="44325" y="136574"/>
                  </a:lnTo>
                  <a:lnTo>
                    <a:pt x="61409" y="135959"/>
                  </a:lnTo>
                  <a:lnTo>
                    <a:pt x="77581" y="142705"/>
                  </a:lnTo>
                  <a:lnTo>
                    <a:pt x="107027" y="166099"/>
                  </a:lnTo>
                  <a:lnTo>
                    <a:pt x="13193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Freeform 302"/>
            <p:cNvSpPr/>
            <p:nvPr/>
          </p:nvSpPr>
          <p:spPr>
            <a:xfrm>
              <a:off x="1628563" y="4413479"/>
              <a:ext cx="98111" cy="155889"/>
            </a:xfrm>
            <a:custGeom>
              <a:avLst/>
              <a:gdLst/>
              <a:ahLst/>
              <a:cxnLst/>
              <a:rect l="0" t="0" r="0" b="0"/>
              <a:pathLst>
                <a:path w="98111" h="155889">
                  <a:moveTo>
                    <a:pt x="34939" y="71661"/>
                  </a:moveTo>
                  <a:lnTo>
                    <a:pt x="73312" y="42352"/>
                  </a:lnTo>
                  <a:lnTo>
                    <a:pt x="76899" y="33404"/>
                  </a:lnTo>
                  <a:lnTo>
                    <a:pt x="77765" y="10984"/>
                  </a:lnTo>
                  <a:lnTo>
                    <a:pt x="74018" y="4303"/>
                  </a:lnTo>
                  <a:lnTo>
                    <a:pt x="68011" y="1019"/>
                  </a:lnTo>
                  <a:lnTo>
                    <a:pt x="60496" y="0"/>
                  </a:lnTo>
                  <a:lnTo>
                    <a:pt x="45908" y="5106"/>
                  </a:lnTo>
                  <a:lnTo>
                    <a:pt x="17479" y="27449"/>
                  </a:lnTo>
                  <a:lnTo>
                    <a:pt x="1950" y="53101"/>
                  </a:lnTo>
                  <a:lnTo>
                    <a:pt x="0" y="72771"/>
                  </a:lnTo>
                  <a:lnTo>
                    <a:pt x="8280" y="113994"/>
                  </a:lnTo>
                  <a:lnTo>
                    <a:pt x="13657" y="122110"/>
                  </a:lnTo>
                  <a:lnTo>
                    <a:pt x="28990" y="134247"/>
                  </a:lnTo>
                  <a:lnTo>
                    <a:pt x="66259" y="150400"/>
                  </a:lnTo>
                  <a:lnTo>
                    <a:pt x="98110" y="155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4" name="Freeform 303"/>
            <p:cNvSpPr/>
            <p:nvPr/>
          </p:nvSpPr>
          <p:spPr>
            <a:xfrm>
              <a:off x="1942183" y="4390383"/>
              <a:ext cx="118850" cy="168457"/>
            </a:xfrm>
            <a:custGeom>
              <a:avLst/>
              <a:gdLst/>
              <a:ahLst/>
              <a:cxnLst/>
              <a:rect l="0" t="0" r="0" b="0"/>
              <a:pathLst>
                <a:path w="118850" h="168457">
                  <a:moveTo>
                    <a:pt x="100345" y="0"/>
                  </a:moveTo>
                  <a:lnTo>
                    <a:pt x="82364" y="15641"/>
                  </a:lnTo>
                  <a:lnTo>
                    <a:pt x="25991" y="45673"/>
                  </a:lnTo>
                  <a:lnTo>
                    <a:pt x="5298" y="54614"/>
                  </a:lnTo>
                  <a:lnTo>
                    <a:pt x="715" y="59806"/>
                  </a:lnTo>
                  <a:lnTo>
                    <a:pt x="0" y="65607"/>
                  </a:lnTo>
                  <a:lnTo>
                    <a:pt x="1863" y="71814"/>
                  </a:lnTo>
                  <a:lnTo>
                    <a:pt x="7784" y="75952"/>
                  </a:lnTo>
                  <a:lnTo>
                    <a:pt x="68798" y="91907"/>
                  </a:lnTo>
                  <a:lnTo>
                    <a:pt x="89834" y="98560"/>
                  </a:lnTo>
                  <a:lnTo>
                    <a:pt x="107762" y="111654"/>
                  </a:lnTo>
                  <a:lnTo>
                    <a:pt x="115818" y="120060"/>
                  </a:lnTo>
                  <a:lnTo>
                    <a:pt x="118849" y="128003"/>
                  </a:lnTo>
                  <a:lnTo>
                    <a:pt x="118530" y="135638"/>
                  </a:lnTo>
                  <a:lnTo>
                    <a:pt x="115978" y="143068"/>
                  </a:lnTo>
                  <a:lnTo>
                    <a:pt x="103784" y="154443"/>
                  </a:lnTo>
                  <a:lnTo>
                    <a:pt x="86666" y="162228"/>
                  </a:lnTo>
                  <a:lnTo>
                    <a:pt x="4770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2085598" y="4397967"/>
              <a:ext cx="135916" cy="150345"/>
            </a:xfrm>
            <a:custGeom>
              <a:avLst/>
              <a:gdLst/>
              <a:ahLst/>
              <a:cxnLst/>
              <a:rect l="0" t="0" r="0" b="0"/>
              <a:pathLst>
                <a:path w="135916" h="150345">
                  <a:moveTo>
                    <a:pt x="93801" y="24002"/>
                  </a:moveTo>
                  <a:lnTo>
                    <a:pt x="75820" y="8360"/>
                  </a:lnTo>
                  <a:lnTo>
                    <a:pt x="58903" y="282"/>
                  </a:lnTo>
                  <a:lnTo>
                    <a:pt x="49479" y="0"/>
                  </a:lnTo>
                  <a:lnTo>
                    <a:pt x="29648" y="5925"/>
                  </a:lnTo>
                  <a:lnTo>
                    <a:pt x="15376" y="19477"/>
                  </a:lnTo>
                  <a:lnTo>
                    <a:pt x="9932" y="28004"/>
                  </a:lnTo>
                  <a:lnTo>
                    <a:pt x="2270" y="62362"/>
                  </a:lnTo>
                  <a:lnTo>
                    <a:pt x="0" y="102178"/>
                  </a:lnTo>
                  <a:lnTo>
                    <a:pt x="5708" y="123477"/>
                  </a:lnTo>
                  <a:lnTo>
                    <a:pt x="10506" y="132433"/>
                  </a:lnTo>
                  <a:lnTo>
                    <a:pt x="17214" y="137233"/>
                  </a:lnTo>
                  <a:lnTo>
                    <a:pt x="25195" y="139264"/>
                  </a:lnTo>
                  <a:lnTo>
                    <a:pt x="34026" y="139448"/>
                  </a:lnTo>
                  <a:lnTo>
                    <a:pt x="50076" y="133413"/>
                  </a:lnTo>
                  <a:lnTo>
                    <a:pt x="57632" y="128528"/>
                  </a:lnTo>
                  <a:lnTo>
                    <a:pt x="69147" y="113742"/>
                  </a:lnTo>
                  <a:lnTo>
                    <a:pt x="76994" y="94302"/>
                  </a:lnTo>
                  <a:lnTo>
                    <a:pt x="80482" y="70064"/>
                  </a:lnTo>
                  <a:lnTo>
                    <a:pt x="75793" y="49933"/>
                  </a:lnTo>
                  <a:lnTo>
                    <a:pt x="69419" y="39036"/>
                  </a:lnTo>
                  <a:lnTo>
                    <a:pt x="69358" y="41044"/>
                  </a:lnTo>
                  <a:lnTo>
                    <a:pt x="87200" y="98699"/>
                  </a:lnTo>
                  <a:lnTo>
                    <a:pt x="103023" y="123993"/>
                  </a:lnTo>
                  <a:lnTo>
                    <a:pt x="135915" y="150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2232041" y="4421999"/>
              <a:ext cx="136871" cy="105255"/>
            </a:xfrm>
            <a:custGeom>
              <a:avLst/>
              <a:gdLst/>
              <a:ahLst/>
              <a:cxnLst/>
              <a:rect l="0" t="0" r="0" b="0"/>
              <a:pathLst>
                <a:path w="136871" h="105255">
                  <a:moveTo>
                    <a:pt x="0" y="21027"/>
                  </a:moveTo>
                  <a:lnTo>
                    <a:pt x="3120" y="63718"/>
                  </a:lnTo>
                  <a:lnTo>
                    <a:pt x="9575" y="83284"/>
                  </a:lnTo>
                  <a:lnTo>
                    <a:pt x="20244" y="99780"/>
                  </a:lnTo>
                  <a:lnTo>
                    <a:pt x="22854" y="101605"/>
                  </a:lnTo>
                  <a:lnTo>
                    <a:pt x="23425" y="99312"/>
                  </a:lnTo>
                  <a:lnTo>
                    <a:pt x="12932" y="44927"/>
                  </a:lnTo>
                  <a:lnTo>
                    <a:pt x="12131" y="29941"/>
                  </a:lnTo>
                  <a:lnTo>
                    <a:pt x="15106" y="21120"/>
                  </a:lnTo>
                  <a:lnTo>
                    <a:pt x="20599" y="16410"/>
                  </a:lnTo>
                  <a:lnTo>
                    <a:pt x="27771" y="14439"/>
                  </a:lnTo>
                  <a:lnTo>
                    <a:pt x="33722" y="16635"/>
                  </a:lnTo>
                  <a:lnTo>
                    <a:pt x="43453" y="28434"/>
                  </a:lnTo>
                  <a:lnTo>
                    <a:pt x="55509" y="54807"/>
                  </a:lnTo>
                  <a:lnTo>
                    <a:pt x="58063" y="56415"/>
                  </a:lnTo>
                  <a:lnTo>
                    <a:pt x="59766" y="52808"/>
                  </a:lnTo>
                  <a:lnTo>
                    <a:pt x="68088" y="18986"/>
                  </a:lnTo>
                  <a:lnTo>
                    <a:pt x="73468" y="11477"/>
                  </a:lnTo>
                  <a:lnTo>
                    <a:pt x="88804" y="14"/>
                  </a:lnTo>
                  <a:lnTo>
                    <a:pt x="95468" y="0"/>
                  </a:lnTo>
                  <a:lnTo>
                    <a:pt x="101080" y="3499"/>
                  </a:lnTo>
                  <a:lnTo>
                    <a:pt x="110435" y="16746"/>
                  </a:lnTo>
                  <a:lnTo>
                    <a:pt x="132027" y="73047"/>
                  </a:lnTo>
                  <a:lnTo>
                    <a:pt x="136870" y="105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2421554" y="4464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2397893" y="4402040"/>
              <a:ext cx="77908" cy="125214"/>
            </a:xfrm>
            <a:custGeom>
              <a:avLst/>
              <a:gdLst/>
              <a:ahLst/>
              <a:cxnLst/>
              <a:rect l="0" t="0" r="0" b="0"/>
              <a:pathLst>
                <a:path w="77908" h="125214">
                  <a:moveTo>
                    <a:pt x="65775" y="51514"/>
                  </a:moveTo>
                  <a:lnTo>
                    <a:pt x="76953" y="34746"/>
                  </a:lnTo>
                  <a:lnTo>
                    <a:pt x="77907" y="26298"/>
                  </a:lnTo>
                  <a:lnTo>
                    <a:pt x="72726" y="7552"/>
                  </a:lnTo>
                  <a:lnTo>
                    <a:pt x="66900" y="2319"/>
                  </a:lnTo>
                  <a:lnTo>
                    <a:pt x="59506" y="0"/>
                  </a:lnTo>
                  <a:lnTo>
                    <a:pt x="41932" y="543"/>
                  </a:lnTo>
                  <a:lnTo>
                    <a:pt x="22423" y="4684"/>
                  </a:lnTo>
                  <a:lnTo>
                    <a:pt x="14647" y="9765"/>
                  </a:lnTo>
                  <a:lnTo>
                    <a:pt x="2887" y="24770"/>
                  </a:lnTo>
                  <a:lnTo>
                    <a:pt x="0" y="46257"/>
                  </a:lnTo>
                  <a:lnTo>
                    <a:pt x="7679" y="92589"/>
                  </a:lnTo>
                  <a:lnTo>
                    <a:pt x="13006" y="101125"/>
                  </a:lnTo>
                  <a:lnTo>
                    <a:pt x="28284" y="113727"/>
                  </a:lnTo>
                  <a:lnTo>
                    <a:pt x="46773" y="120108"/>
                  </a:lnTo>
                  <a:lnTo>
                    <a:pt x="76304" y="125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2432082" y="4221927"/>
              <a:ext cx="104963" cy="421141"/>
            </a:xfrm>
            <a:custGeom>
              <a:avLst/>
              <a:gdLst/>
              <a:ahLst/>
              <a:cxnLst/>
              <a:rect l="0" t="0" r="0" b="0"/>
              <a:pathLst>
                <a:path w="104963" h="421141">
                  <a:moveTo>
                    <a:pt x="0" y="0"/>
                  </a:moveTo>
                  <a:lnTo>
                    <a:pt x="19129" y="52705"/>
                  </a:lnTo>
                  <a:lnTo>
                    <a:pt x="55136" y="113417"/>
                  </a:lnTo>
                  <a:lnTo>
                    <a:pt x="71319" y="139280"/>
                  </a:lnTo>
                  <a:lnTo>
                    <a:pt x="97000" y="199406"/>
                  </a:lnTo>
                  <a:lnTo>
                    <a:pt x="103649" y="261354"/>
                  </a:lnTo>
                  <a:lnTo>
                    <a:pt x="104962" y="318997"/>
                  </a:lnTo>
                  <a:lnTo>
                    <a:pt x="99601" y="355780"/>
                  </a:lnTo>
                  <a:lnTo>
                    <a:pt x="78728" y="404084"/>
                  </a:lnTo>
                  <a:lnTo>
                    <a:pt x="7370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1" name="Group 320"/>
          <p:cNvGrpSpPr/>
          <p:nvPr/>
        </p:nvGrpSpPr>
        <p:grpSpPr>
          <a:xfrm>
            <a:off x="2797561" y="3611274"/>
            <a:ext cx="897942" cy="452727"/>
            <a:chOff x="2797561" y="3611274"/>
            <a:chExt cx="897942" cy="452727"/>
          </a:xfrm>
        </p:grpSpPr>
        <p:sp>
          <p:nvSpPr>
            <p:cNvPr id="311" name="Freeform 310"/>
            <p:cNvSpPr/>
            <p:nvPr/>
          </p:nvSpPr>
          <p:spPr>
            <a:xfrm>
              <a:off x="2797561" y="3658781"/>
              <a:ext cx="139890" cy="278878"/>
            </a:xfrm>
            <a:custGeom>
              <a:avLst/>
              <a:gdLst/>
              <a:ahLst/>
              <a:cxnLst/>
              <a:rect l="0" t="0" r="0" b="0"/>
              <a:pathLst>
                <a:path w="139890" h="278878">
                  <a:moveTo>
                    <a:pt x="13547" y="278877"/>
                  </a:moveTo>
                  <a:lnTo>
                    <a:pt x="2369" y="262109"/>
                  </a:lnTo>
                  <a:lnTo>
                    <a:pt x="0" y="244518"/>
                  </a:lnTo>
                  <a:lnTo>
                    <a:pt x="9857" y="193114"/>
                  </a:lnTo>
                  <a:lnTo>
                    <a:pt x="12818" y="137891"/>
                  </a:lnTo>
                  <a:lnTo>
                    <a:pt x="13403" y="76592"/>
                  </a:lnTo>
                  <a:lnTo>
                    <a:pt x="24981" y="16755"/>
                  </a:lnTo>
                  <a:lnTo>
                    <a:pt x="28189" y="5863"/>
                  </a:lnTo>
                  <a:lnTo>
                    <a:pt x="32667" y="941"/>
                  </a:lnTo>
                  <a:lnTo>
                    <a:pt x="37992" y="0"/>
                  </a:lnTo>
                  <a:lnTo>
                    <a:pt x="43882" y="1712"/>
                  </a:lnTo>
                  <a:lnTo>
                    <a:pt x="48978" y="6363"/>
                  </a:lnTo>
                  <a:lnTo>
                    <a:pt x="57760" y="20888"/>
                  </a:lnTo>
                  <a:lnTo>
                    <a:pt x="76533" y="77328"/>
                  </a:lnTo>
                  <a:lnTo>
                    <a:pt x="94241" y="132449"/>
                  </a:lnTo>
                  <a:lnTo>
                    <a:pt x="111810" y="193159"/>
                  </a:lnTo>
                  <a:lnTo>
                    <a:pt x="129361" y="243976"/>
                  </a:lnTo>
                  <a:lnTo>
                    <a:pt x="139889" y="2683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2" name="Freeform 311"/>
            <p:cNvSpPr/>
            <p:nvPr/>
          </p:nvSpPr>
          <p:spPr>
            <a:xfrm>
              <a:off x="2811108" y="3832373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2969786" y="3786433"/>
              <a:ext cx="83479" cy="122539"/>
            </a:xfrm>
            <a:custGeom>
              <a:avLst/>
              <a:gdLst/>
              <a:ahLst/>
              <a:cxnLst/>
              <a:rect l="0" t="0" r="0" b="0"/>
              <a:pathLst>
                <a:path w="83479" h="122539">
                  <a:moveTo>
                    <a:pt x="20307" y="35411"/>
                  </a:moveTo>
                  <a:lnTo>
                    <a:pt x="11974" y="72889"/>
                  </a:lnTo>
                  <a:lnTo>
                    <a:pt x="13548" y="107737"/>
                  </a:lnTo>
                  <a:lnTo>
                    <a:pt x="15801" y="118723"/>
                  </a:lnTo>
                  <a:lnTo>
                    <a:pt x="14963" y="122538"/>
                  </a:lnTo>
                  <a:lnTo>
                    <a:pt x="12065" y="121572"/>
                  </a:lnTo>
                  <a:lnTo>
                    <a:pt x="7793" y="117418"/>
                  </a:lnTo>
                  <a:lnTo>
                    <a:pt x="3047" y="100325"/>
                  </a:lnTo>
                  <a:lnTo>
                    <a:pt x="0" y="51223"/>
                  </a:lnTo>
                  <a:lnTo>
                    <a:pt x="5822" y="27231"/>
                  </a:lnTo>
                  <a:lnTo>
                    <a:pt x="10651" y="15920"/>
                  </a:lnTo>
                  <a:lnTo>
                    <a:pt x="18549" y="8379"/>
                  </a:lnTo>
                  <a:lnTo>
                    <a:pt x="39803" y="0"/>
                  </a:lnTo>
                  <a:lnTo>
                    <a:pt x="48512" y="1275"/>
                  </a:lnTo>
                  <a:lnTo>
                    <a:pt x="55488" y="5635"/>
                  </a:lnTo>
                  <a:lnTo>
                    <a:pt x="66359" y="21007"/>
                  </a:lnTo>
                  <a:lnTo>
                    <a:pt x="77886" y="55970"/>
                  </a:lnTo>
                  <a:lnTo>
                    <a:pt x="83478" y="109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3084849" y="3790259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9576" y="24046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3063792" y="3769202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91596" y="37086"/>
                  </a:lnTo>
                  <a:lnTo>
                    <a:pt x="59784" y="95239"/>
                  </a:lnTo>
                  <a:lnTo>
                    <a:pt x="35414" y="157969"/>
                  </a:lnTo>
                  <a:lnTo>
                    <a:pt x="14067" y="21993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3379647" y="363233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4269" y="55045"/>
                  </a:lnTo>
                  <a:lnTo>
                    <a:pt x="843" y="1002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3453347" y="3611274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3455" y="158736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3348062" y="365338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36293" y="3120"/>
                  </a:lnTo>
                  <a:lnTo>
                    <a:pt x="74576" y="16789"/>
                  </a:lnTo>
                  <a:lnTo>
                    <a:pt x="2179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3337533" y="370603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0368" y="0"/>
                  </a:lnTo>
                  <a:lnTo>
                    <a:pt x="79989" y="5589"/>
                  </a:lnTo>
                  <a:lnTo>
                    <a:pt x="58557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3676641" y="3832373"/>
              <a:ext cx="18862" cy="231628"/>
            </a:xfrm>
            <a:custGeom>
              <a:avLst/>
              <a:gdLst/>
              <a:ahLst/>
              <a:cxnLst/>
              <a:rect l="0" t="0" r="0" b="0"/>
              <a:pathLst>
                <a:path w="18862" h="231628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5"/>
                  </a:lnTo>
                  <a:lnTo>
                    <a:pt x="7937" y="186721"/>
                  </a:lnTo>
                  <a:lnTo>
                    <a:pt x="1886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9" name="Group 338"/>
          <p:cNvGrpSpPr/>
          <p:nvPr/>
        </p:nvGrpSpPr>
        <p:grpSpPr>
          <a:xfrm>
            <a:off x="3548103" y="3516518"/>
            <a:ext cx="2495255" cy="379027"/>
            <a:chOff x="3548103" y="3516518"/>
            <a:chExt cx="2495255" cy="379027"/>
          </a:xfrm>
        </p:grpSpPr>
        <p:sp>
          <p:nvSpPr>
            <p:cNvPr id="322" name="Freeform 321"/>
            <p:cNvSpPr/>
            <p:nvPr/>
          </p:nvSpPr>
          <p:spPr>
            <a:xfrm>
              <a:off x="3548103" y="3750375"/>
              <a:ext cx="192744" cy="134641"/>
            </a:xfrm>
            <a:custGeom>
              <a:avLst/>
              <a:gdLst/>
              <a:ahLst/>
              <a:cxnLst/>
              <a:rect l="0" t="0" r="0" b="0"/>
              <a:pathLst>
                <a:path w="192744" h="134641">
                  <a:moveTo>
                    <a:pt x="0" y="60941"/>
                  </a:moveTo>
                  <a:lnTo>
                    <a:pt x="37087" y="26194"/>
                  </a:lnTo>
                  <a:lnTo>
                    <a:pt x="84953" y="5297"/>
                  </a:lnTo>
                  <a:lnTo>
                    <a:pt x="121617" y="0"/>
                  </a:lnTo>
                  <a:lnTo>
                    <a:pt x="142180" y="5000"/>
                  </a:lnTo>
                  <a:lnTo>
                    <a:pt x="174444" y="27274"/>
                  </a:lnTo>
                  <a:lnTo>
                    <a:pt x="190638" y="52915"/>
                  </a:lnTo>
                  <a:lnTo>
                    <a:pt x="192743" y="72581"/>
                  </a:lnTo>
                  <a:lnTo>
                    <a:pt x="188609" y="93021"/>
                  </a:lnTo>
                  <a:lnTo>
                    <a:pt x="168456" y="1346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3758673" y="3621803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1"/>
                  </a:lnTo>
                  <a:lnTo>
                    <a:pt x="9359" y="16363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3813511" y="3737616"/>
              <a:ext cx="71505" cy="103716"/>
            </a:xfrm>
            <a:custGeom>
              <a:avLst/>
              <a:gdLst/>
              <a:ahLst/>
              <a:cxnLst/>
              <a:rect l="0" t="0" r="0" b="0"/>
              <a:pathLst>
                <a:path w="71505" h="103716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3827" y="93841"/>
                  </a:lnTo>
                  <a:lnTo>
                    <a:pt x="8839" y="99995"/>
                  </a:lnTo>
                  <a:lnTo>
                    <a:pt x="15689" y="102929"/>
                  </a:lnTo>
                  <a:lnTo>
                    <a:pt x="23766" y="103715"/>
                  </a:lnTo>
                  <a:lnTo>
                    <a:pt x="38979" y="98348"/>
                  </a:lnTo>
                  <a:lnTo>
                    <a:pt x="46311" y="93642"/>
                  </a:lnTo>
                  <a:lnTo>
                    <a:pt x="57578" y="79053"/>
                  </a:lnTo>
                  <a:lnTo>
                    <a:pt x="65315" y="59701"/>
                  </a:lnTo>
                  <a:lnTo>
                    <a:pt x="715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3926484" y="3700441"/>
              <a:ext cx="95403" cy="152990"/>
            </a:xfrm>
            <a:custGeom>
              <a:avLst/>
              <a:gdLst/>
              <a:ahLst/>
              <a:cxnLst/>
              <a:rect l="0" t="0" r="0" b="0"/>
              <a:pathLst>
                <a:path w="95403" h="152990">
                  <a:moveTo>
                    <a:pt x="95402" y="5590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4608" y="34593"/>
                  </a:lnTo>
                  <a:lnTo>
                    <a:pt x="948" y="42473"/>
                  </a:lnTo>
                  <a:lnTo>
                    <a:pt x="0" y="60587"/>
                  </a:lnTo>
                  <a:lnTo>
                    <a:pt x="3724" y="65651"/>
                  </a:lnTo>
                  <a:lnTo>
                    <a:pt x="9717" y="67857"/>
                  </a:lnTo>
                  <a:lnTo>
                    <a:pt x="61718" y="70981"/>
                  </a:lnTo>
                  <a:lnTo>
                    <a:pt x="83940" y="79886"/>
                  </a:lnTo>
                  <a:lnTo>
                    <a:pt x="90101" y="87876"/>
                  </a:lnTo>
                  <a:lnTo>
                    <a:pt x="93826" y="109232"/>
                  </a:lnTo>
                  <a:lnTo>
                    <a:pt x="90842" y="117968"/>
                  </a:lnTo>
                  <a:lnTo>
                    <a:pt x="78167" y="130795"/>
                  </a:lnTo>
                  <a:lnTo>
                    <a:pt x="32231" y="1529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4106114" y="3874487"/>
              <a:ext cx="452726" cy="21058"/>
            </a:xfrm>
            <a:custGeom>
              <a:avLst/>
              <a:gdLst/>
              <a:ahLst/>
              <a:cxnLst/>
              <a:rect l="0" t="0" r="0" b="0"/>
              <a:pathLst>
                <a:path w="452726" h="21058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56280" y="0"/>
                  </a:lnTo>
                  <a:lnTo>
                    <a:pt x="217740" y="0"/>
                  </a:lnTo>
                  <a:lnTo>
                    <a:pt x="267806" y="0"/>
                  </a:lnTo>
                  <a:lnTo>
                    <a:pt x="318515" y="1169"/>
                  </a:lnTo>
                  <a:lnTo>
                    <a:pt x="378165" y="8333"/>
                  </a:lnTo>
                  <a:lnTo>
                    <a:pt x="437187" y="17475"/>
                  </a:lnTo>
                  <a:lnTo>
                    <a:pt x="45272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4758880" y="366391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8" name="Freeform 327"/>
            <p:cNvSpPr/>
            <p:nvPr/>
          </p:nvSpPr>
          <p:spPr>
            <a:xfrm>
              <a:off x="4769409" y="3716559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9" name="Freeform 328"/>
            <p:cNvSpPr/>
            <p:nvPr/>
          </p:nvSpPr>
          <p:spPr>
            <a:xfrm>
              <a:off x="5074735" y="3569160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14798" y="63450"/>
                  </a:lnTo>
                  <a:lnTo>
                    <a:pt x="10624" y="110957"/>
                  </a:lnTo>
                  <a:lnTo>
                    <a:pt x="2445" y="17317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5011565" y="367487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10095"/>
                  </a:moveTo>
                  <a:lnTo>
                    <a:pt x="130978" y="1762"/>
                  </a:lnTo>
                  <a:lnTo>
                    <a:pt x="73965" y="0"/>
                  </a:lnTo>
                  <a:lnTo>
                    <a:pt x="18188" y="795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5190549" y="3558632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0" y="0"/>
                  </a:moveTo>
                  <a:lnTo>
                    <a:pt x="0" y="58616"/>
                  </a:lnTo>
                  <a:lnTo>
                    <a:pt x="7236" y="113960"/>
                  </a:lnTo>
                  <a:lnTo>
                    <a:pt x="12998" y="173766"/>
                  </a:lnTo>
                  <a:lnTo>
                    <a:pt x="15684" y="186034"/>
                  </a:lnTo>
                  <a:lnTo>
                    <a:pt x="18645" y="189533"/>
                  </a:lnTo>
                  <a:lnTo>
                    <a:pt x="21788" y="187187"/>
                  </a:lnTo>
                  <a:lnTo>
                    <a:pt x="34922" y="167766"/>
                  </a:lnTo>
                  <a:lnTo>
                    <a:pt x="60320" y="140244"/>
                  </a:lnTo>
                  <a:lnTo>
                    <a:pt x="68290" y="136780"/>
                  </a:lnTo>
                  <a:lnTo>
                    <a:pt x="86503" y="136050"/>
                  </a:lnTo>
                  <a:lnTo>
                    <a:pt x="93933" y="139833"/>
                  </a:lnTo>
                  <a:lnTo>
                    <a:pt x="105309" y="153395"/>
                  </a:lnTo>
                  <a:lnTo>
                    <a:pt x="129546" y="211096"/>
                  </a:lnTo>
                  <a:lnTo>
                    <a:pt x="13687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2" name="Freeform 331"/>
            <p:cNvSpPr/>
            <p:nvPr/>
          </p:nvSpPr>
          <p:spPr>
            <a:xfrm>
              <a:off x="5354439" y="3687901"/>
              <a:ext cx="162495" cy="124128"/>
            </a:xfrm>
            <a:custGeom>
              <a:avLst/>
              <a:gdLst/>
              <a:ahLst/>
              <a:cxnLst/>
              <a:rect l="0" t="0" r="0" b="0"/>
              <a:pathLst>
                <a:path w="162495" h="124128">
                  <a:moveTo>
                    <a:pt x="88794" y="18130"/>
                  </a:moveTo>
                  <a:lnTo>
                    <a:pt x="77615" y="6951"/>
                  </a:lnTo>
                  <a:lnTo>
                    <a:pt x="59649" y="1463"/>
                  </a:lnTo>
                  <a:lnTo>
                    <a:pt x="48307" y="0"/>
                  </a:lnTo>
                  <a:lnTo>
                    <a:pt x="29466" y="4613"/>
                  </a:lnTo>
                  <a:lnTo>
                    <a:pt x="21166" y="9119"/>
                  </a:lnTo>
                  <a:lnTo>
                    <a:pt x="15633" y="16801"/>
                  </a:lnTo>
                  <a:lnTo>
                    <a:pt x="434" y="70366"/>
                  </a:lnTo>
                  <a:lnTo>
                    <a:pt x="0" y="91649"/>
                  </a:lnTo>
                  <a:lnTo>
                    <a:pt x="1522" y="102237"/>
                  </a:lnTo>
                  <a:lnTo>
                    <a:pt x="6046" y="110466"/>
                  </a:lnTo>
                  <a:lnTo>
                    <a:pt x="20432" y="122729"/>
                  </a:lnTo>
                  <a:lnTo>
                    <a:pt x="28011" y="124127"/>
                  </a:lnTo>
                  <a:lnTo>
                    <a:pt x="35404" y="122720"/>
                  </a:lnTo>
                  <a:lnTo>
                    <a:pt x="42672" y="119442"/>
                  </a:lnTo>
                  <a:lnTo>
                    <a:pt x="64080" y="98061"/>
                  </a:lnTo>
                  <a:lnTo>
                    <a:pt x="71961" y="76271"/>
                  </a:lnTo>
                  <a:lnTo>
                    <a:pt x="74293" y="52159"/>
                  </a:lnTo>
                  <a:lnTo>
                    <a:pt x="71431" y="29744"/>
                  </a:lnTo>
                  <a:lnTo>
                    <a:pt x="72539" y="24703"/>
                  </a:lnTo>
                  <a:lnTo>
                    <a:pt x="75618" y="23682"/>
                  </a:lnTo>
                  <a:lnTo>
                    <a:pt x="80010" y="25340"/>
                  </a:lnTo>
                  <a:lnTo>
                    <a:pt x="134232" y="81068"/>
                  </a:lnTo>
                  <a:lnTo>
                    <a:pt x="162494" y="102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5590632" y="354810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6" y="165972"/>
                  </a:lnTo>
                  <a:lnTo>
                    <a:pt x="9878" y="220045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5516933" y="364286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8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5885430" y="353757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5980620" y="3516518"/>
              <a:ext cx="10096" cy="168457"/>
            </a:xfrm>
            <a:custGeom>
              <a:avLst/>
              <a:gdLst/>
              <a:ahLst/>
              <a:cxnLst/>
              <a:rect l="0" t="0" r="0" b="0"/>
              <a:pathLst>
                <a:path w="10096" h="168457">
                  <a:moveTo>
                    <a:pt x="10095" y="0"/>
                  </a:moveTo>
                  <a:lnTo>
                    <a:pt x="1762" y="37477"/>
                  </a:lnTo>
                  <a:lnTo>
                    <a:pt x="0" y="94491"/>
                  </a:lnTo>
                  <a:lnTo>
                    <a:pt x="7957" y="155481"/>
                  </a:lnTo>
                  <a:lnTo>
                    <a:pt x="1009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5874901" y="355863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5589"/>
                  </a:lnTo>
                  <a:lnTo>
                    <a:pt x="4960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5874901" y="362180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6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9" name="Group 368"/>
          <p:cNvGrpSpPr/>
          <p:nvPr/>
        </p:nvGrpSpPr>
        <p:grpSpPr>
          <a:xfrm>
            <a:off x="6422383" y="3495461"/>
            <a:ext cx="3653390" cy="347441"/>
            <a:chOff x="6422383" y="3495461"/>
            <a:chExt cx="3653390" cy="347441"/>
          </a:xfrm>
        </p:grpSpPr>
        <p:sp>
          <p:nvSpPr>
            <p:cNvPr id="340" name="Freeform 339"/>
            <p:cNvSpPr/>
            <p:nvPr/>
          </p:nvSpPr>
          <p:spPr>
            <a:xfrm>
              <a:off x="6422383" y="3544918"/>
              <a:ext cx="168457" cy="255870"/>
            </a:xfrm>
            <a:custGeom>
              <a:avLst/>
              <a:gdLst/>
              <a:ahLst/>
              <a:cxnLst/>
              <a:rect l="0" t="0" r="0" b="0"/>
              <a:pathLst>
                <a:path w="168457" h="255870">
                  <a:moveTo>
                    <a:pt x="0" y="255869"/>
                  </a:moveTo>
                  <a:lnTo>
                    <a:pt x="9065" y="197252"/>
                  </a:lnTo>
                  <a:lnTo>
                    <a:pt x="11409" y="143078"/>
                  </a:lnTo>
                  <a:lnTo>
                    <a:pt x="21925" y="90436"/>
                  </a:lnTo>
                  <a:lnTo>
                    <a:pt x="38719" y="33999"/>
                  </a:lnTo>
                  <a:lnTo>
                    <a:pt x="45675" y="8301"/>
                  </a:lnTo>
                  <a:lnTo>
                    <a:pt x="50337" y="1917"/>
                  </a:lnTo>
                  <a:lnTo>
                    <a:pt x="55785" y="0"/>
                  </a:lnTo>
                  <a:lnTo>
                    <a:pt x="61757" y="1062"/>
                  </a:lnTo>
                  <a:lnTo>
                    <a:pt x="81339" y="13734"/>
                  </a:lnTo>
                  <a:lnTo>
                    <a:pt x="119165" y="70267"/>
                  </a:lnTo>
                  <a:lnTo>
                    <a:pt x="143568" y="129871"/>
                  </a:lnTo>
                  <a:lnTo>
                    <a:pt x="163749" y="190389"/>
                  </a:lnTo>
                  <a:lnTo>
                    <a:pt x="168456" y="213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1" name="Freeform 340"/>
            <p:cNvSpPr/>
            <p:nvPr/>
          </p:nvSpPr>
          <p:spPr>
            <a:xfrm>
              <a:off x="6475026" y="367444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6645627" y="3642756"/>
              <a:ext cx="107107" cy="105390"/>
            </a:xfrm>
            <a:custGeom>
              <a:avLst/>
              <a:gdLst/>
              <a:ahLst/>
              <a:cxnLst/>
              <a:rect l="0" t="0" r="0" b="0"/>
              <a:pathLst>
                <a:path w="107107" h="105390">
                  <a:moveTo>
                    <a:pt x="8383" y="42218"/>
                  </a:moveTo>
                  <a:lnTo>
                    <a:pt x="2794" y="100835"/>
                  </a:lnTo>
                  <a:lnTo>
                    <a:pt x="1147" y="104692"/>
                  </a:lnTo>
                  <a:lnTo>
                    <a:pt x="50" y="102585"/>
                  </a:lnTo>
                  <a:lnTo>
                    <a:pt x="0" y="87765"/>
                  </a:lnTo>
                  <a:lnTo>
                    <a:pt x="12637" y="32373"/>
                  </a:lnTo>
                  <a:lnTo>
                    <a:pt x="28230" y="5896"/>
                  </a:lnTo>
                  <a:lnTo>
                    <a:pt x="35652" y="1625"/>
                  </a:lnTo>
                  <a:lnTo>
                    <a:pt x="53258" y="0"/>
                  </a:lnTo>
                  <a:lnTo>
                    <a:pt x="69662" y="6297"/>
                  </a:lnTo>
                  <a:lnTo>
                    <a:pt x="77311" y="11251"/>
                  </a:lnTo>
                  <a:lnTo>
                    <a:pt x="88930" y="26115"/>
                  </a:lnTo>
                  <a:lnTo>
                    <a:pt x="105922" y="64253"/>
                  </a:lnTo>
                  <a:lnTo>
                    <a:pt x="107106" y="81647"/>
                  </a:lnTo>
                  <a:lnTo>
                    <a:pt x="103140" y="105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3" name="Freeform 342"/>
            <p:cNvSpPr/>
            <p:nvPr/>
          </p:nvSpPr>
          <p:spPr>
            <a:xfrm>
              <a:off x="6801409" y="3663917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4" name="Freeform 343"/>
            <p:cNvSpPr/>
            <p:nvPr/>
          </p:nvSpPr>
          <p:spPr>
            <a:xfrm>
              <a:off x="6790880" y="3642860"/>
              <a:ext cx="126343" cy="200042"/>
            </a:xfrm>
            <a:custGeom>
              <a:avLst/>
              <a:gdLst/>
              <a:ahLst/>
              <a:cxnLst/>
              <a:rect l="0" t="0" r="0" b="0"/>
              <a:pathLst>
                <a:path w="126343" h="200042">
                  <a:moveTo>
                    <a:pt x="126342" y="0"/>
                  </a:moveTo>
                  <a:lnTo>
                    <a:pt x="97034" y="34897"/>
                  </a:lnTo>
                  <a:lnTo>
                    <a:pt x="65110" y="95047"/>
                  </a:lnTo>
                  <a:lnTo>
                    <a:pt x="24429" y="15795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7190964" y="351651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7"/>
                  </a:lnTo>
                  <a:lnTo>
                    <a:pt x="193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7243606" y="351651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0528" y="58617"/>
                  </a:lnTo>
                  <a:lnTo>
                    <a:pt x="7409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7" name="Freeform 346"/>
            <p:cNvSpPr/>
            <p:nvPr/>
          </p:nvSpPr>
          <p:spPr>
            <a:xfrm>
              <a:off x="7190964" y="3527046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89427" y="15641"/>
                  </a:lnTo>
                  <a:lnTo>
                    <a:pt x="32501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8" name="Freeform 347"/>
            <p:cNvSpPr/>
            <p:nvPr/>
          </p:nvSpPr>
          <p:spPr>
            <a:xfrm>
              <a:off x="7159378" y="360074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2726" y="8333"/>
                  </a:lnTo>
                  <a:lnTo>
                    <a:pt x="27779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9" name="Freeform 348"/>
            <p:cNvSpPr/>
            <p:nvPr/>
          </p:nvSpPr>
          <p:spPr>
            <a:xfrm>
              <a:off x="7569989" y="3558632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0" name="Freeform 349"/>
            <p:cNvSpPr/>
            <p:nvPr/>
          </p:nvSpPr>
          <p:spPr>
            <a:xfrm>
              <a:off x="7496290" y="36112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19842" y="7236"/>
                  </a:lnTo>
                  <a:lnTo>
                    <a:pt x="63620" y="9878"/>
                  </a:lnTo>
                  <a:lnTo>
                    <a:pt x="2742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1" name="Freeform 350"/>
            <p:cNvSpPr/>
            <p:nvPr/>
          </p:nvSpPr>
          <p:spPr>
            <a:xfrm>
              <a:off x="7685803" y="3632331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2" name="Freeform 351"/>
            <p:cNvSpPr/>
            <p:nvPr/>
          </p:nvSpPr>
          <p:spPr>
            <a:xfrm>
              <a:off x="7675274" y="3516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3" name="Freeform 352"/>
            <p:cNvSpPr/>
            <p:nvPr/>
          </p:nvSpPr>
          <p:spPr>
            <a:xfrm>
              <a:off x="7765467" y="3621546"/>
              <a:ext cx="183549" cy="105543"/>
            </a:xfrm>
            <a:custGeom>
              <a:avLst/>
              <a:gdLst/>
              <a:ahLst/>
              <a:cxnLst/>
              <a:rect l="0" t="0" r="0" b="0"/>
              <a:pathLst>
                <a:path w="183549" h="105543">
                  <a:moveTo>
                    <a:pt x="15092" y="63428"/>
                  </a:moveTo>
                  <a:lnTo>
                    <a:pt x="15092" y="85785"/>
                  </a:lnTo>
                  <a:lnTo>
                    <a:pt x="13923" y="88861"/>
                  </a:lnTo>
                  <a:lnTo>
                    <a:pt x="11973" y="87402"/>
                  </a:lnTo>
                  <a:lnTo>
                    <a:pt x="438" y="59844"/>
                  </a:lnTo>
                  <a:lnTo>
                    <a:pt x="0" y="40778"/>
                  </a:lnTo>
                  <a:lnTo>
                    <a:pt x="4875" y="21776"/>
                  </a:lnTo>
                  <a:lnTo>
                    <a:pt x="14841" y="5531"/>
                  </a:lnTo>
                  <a:lnTo>
                    <a:pt x="21944" y="1434"/>
                  </a:lnTo>
                  <a:lnTo>
                    <a:pt x="39194" y="0"/>
                  </a:lnTo>
                  <a:lnTo>
                    <a:pt x="47538" y="3595"/>
                  </a:lnTo>
                  <a:lnTo>
                    <a:pt x="63048" y="16948"/>
                  </a:lnTo>
                  <a:lnTo>
                    <a:pt x="79344" y="44197"/>
                  </a:lnTo>
                  <a:lnTo>
                    <a:pt x="83663" y="47098"/>
                  </a:lnTo>
                  <a:lnTo>
                    <a:pt x="87712" y="45522"/>
                  </a:lnTo>
                  <a:lnTo>
                    <a:pt x="95331" y="34413"/>
                  </a:lnTo>
                  <a:lnTo>
                    <a:pt x="102617" y="17777"/>
                  </a:lnTo>
                  <a:lnTo>
                    <a:pt x="109707" y="11937"/>
                  </a:lnTo>
                  <a:lnTo>
                    <a:pt x="130063" y="5448"/>
                  </a:lnTo>
                  <a:lnTo>
                    <a:pt x="139703" y="6057"/>
                  </a:lnTo>
                  <a:lnTo>
                    <a:pt x="156653" y="12973"/>
                  </a:lnTo>
                  <a:lnTo>
                    <a:pt x="168865" y="26966"/>
                  </a:lnTo>
                  <a:lnTo>
                    <a:pt x="177022" y="46053"/>
                  </a:lnTo>
                  <a:lnTo>
                    <a:pt x="183548" y="105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4" name="Freeform 353"/>
            <p:cNvSpPr/>
            <p:nvPr/>
          </p:nvSpPr>
          <p:spPr>
            <a:xfrm>
              <a:off x="8015035" y="3595680"/>
              <a:ext cx="71306" cy="141937"/>
            </a:xfrm>
            <a:custGeom>
              <a:avLst/>
              <a:gdLst/>
              <a:ahLst/>
              <a:cxnLst/>
              <a:rect l="0" t="0" r="0" b="0"/>
              <a:pathLst>
                <a:path w="71306" h="141937">
                  <a:moveTo>
                    <a:pt x="7680" y="78765"/>
                  </a:moveTo>
                  <a:lnTo>
                    <a:pt x="25661" y="63124"/>
                  </a:lnTo>
                  <a:lnTo>
                    <a:pt x="66243" y="38332"/>
                  </a:lnTo>
                  <a:lnTo>
                    <a:pt x="70119" y="30753"/>
                  </a:lnTo>
                  <a:lnTo>
                    <a:pt x="71305" y="12972"/>
                  </a:lnTo>
                  <a:lnTo>
                    <a:pt x="66474" y="6828"/>
                  </a:lnTo>
                  <a:lnTo>
                    <a:pt x="48629" y="0"/>
                  </a:lnTo>
                  <a:lnTo>
                    <a:pt x="39659" y="1688"/>
                  </a:lnTo>
                  <a:lnTo>
                    <a:pt x="23453" y="12923"/>
                  </a:lnTo>
                  <a:lnTo>
                    <a:pt x="6764" y="38979"/>
                  </a:lnTo>
                  <a:lnTo>
                    <a:pt x="0" y="74516"/>
                  </a:lnTo>
                  <a:lnTo>
                    <a:pt x="3585" y="109091"/>
                  </a:lnTo>
                  <a:lnTo>
                    <a:pt x="8459" y="117700"/>
                  </a:lnTo>
                  <a:lnTo>
                    <a:pt x="23234" y="130385"/>
                  </a:lnTo>
                  <a:lnTo>
                    <a:pt x="49794" y="1419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5" name="Freeform 354"/>
            <p:cNvSpPr/>
            <p:nvPr/>
          </p:nvSpPr>
          <p:spPr>
            <a:xfrm>
              <a:off x="8200772" y="3569160"/>
              <a:ext cx="86940" cy="168457"/>
            </a:xfrm>
            <a:custGeom>
              <a:avLst/>
              <a:gdLst/>
              <a:ahLst/>
              <a:cxnLst/>
              <a:rect l="0" t="0" r="0" b="0"/>
              <a:pathLst>
                <a:path w="86940" h="168457">
                  <a:moveTo>
                    <a:pt x="64098" y="0"/>
                  </a:moveTo>
                  <a:lnTo>
                    <a:pt x="32816" y="9576"/>
                  </a:lnTo>
                  <a:lnTo>
                    <a:pt x="16660" y="20244"/>
                  </a:lnTo>
                  <a:lnTo>
                    <a:pt x="4800" y="35904"/>
                  </a:lnTo>
                  <a:lnTo>
                    <a:pt x="0" y="44993"/>
                  </a:lnTo>
                  <a:lnTo>
                    <a:pt x="1479" y="51052"/>
                  </a:lnTo>
                  <a:lnTo>
                    <a:pt x="7144" y="55092"/>
                  </a:lnTo>
                  <a:lnTo>
                    <a:pt x="53218" y="71682"/>
                  </a:lnTo>
                  <a:lnTo>
                    <a:pt x="69401" y="82942"/>
                  </a:lnTo>
                  <a:lnTo>
                    <a:pt x="81273" y="98864"/>
                  </a:lnTo>
                  <a:lnTo>
                    <a:pt x="86077" y="108023"/>
                  </a:lnTo>
                  <a:lnTo>
                    <a:pt x="86939" y="116469"/>
                  </a:lnTo>
                  <a:lnTo>
                    <a:pt x="81659" y="132093"/>
                  </a:lnTo>
                  <a:lnTo>
                    <a:pt x="68394" y="143716"/>
                  </a:lnTo>
                  <a:lnTo>
                    <a:pt x="325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6" name="Freeform 355"/>
            <p:cNvSpPr/>
            <p:nvPr/>
          </p:nvSpPr>
          <p:spPr>
            <a:xfrm>
              <a:off x="8422798" y="3758673"/>
              <a:ext cx="410612" cy="21058"/>
            </a:xfrm>
            <a:custGeom>
              <a:avLst/>
              <a:gdLst/>
              <a:ahLst/>
              <a:cxnLst/>
              <a:rect l="0" t="0" r="0" b="0"/>
              <a:pathLst>
                <a:path w="410612" h="21058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68552" y="0"/>
                  </a:lnTo>
                  <a:lnTo>
                    <a:pt x="224627" y="0"/>
                  </a:lnTo>
                  <a:lnTo>
                    <a:pt x="280763" y="0"/>
                  </a:lnTo>
                  <a:lnTo>
                    <a:pt x="336913" y="0"/>
                  </a:lnTo>
                  <a:lnTo>
                    <a:pt x="362648" y="2340"/>
                  </a:lnTo>
                  <a:lnTo>
                    <a:pt x="41061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7" name="Freeform 356"/>
            <p:cNvSpPr/>
            <p:nvPr/>
          </p:nvSpPr>
          <p:spPr>
            <a:xfrm>
              <a:off x="9043979" y="361127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0"/>
                  </a:lnTo>
                  <a:lnTo>
                    <a:pt x="1138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8" name="Freeform 357"/>
            <p:cNvSpPr/>
            <p:nvPr/>
          </p:nvSpPr>
          <p:spPr>
            <a:xfrm>
              <a:off x="9065036" y="365338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9" name="Freeform 358"/>
            <p:cNvSpPr/>
            <p:nvPr/>
          </p:nvSpPr>
          <p:spPr>
            <a:xfrm>
              <a:off x="9319951" y="3527046"/>
              <a:ext cx="18827" cy="231628"/>
            </a:xfrm>
            <a:custGeom>
              <a:avLst/>
              <a:gdLst/>
              <a:ahLst/>
              <a:cxnLst/>
              <a:rect l="0" t="0" r="0" b="0"/>
              <a:pathLst>
                <a:path w="18827" h="231628">
                  <a:moveTo>
                    <a:pt x="18826" y="0"/>
                  </a:moveTo>
                  <a:lnTo>
                    <a:pt x="10493" y="37479"/>
                  </a:lnTo>
                  <a:lnTo>
                    <a:pt x="3141" y="88902"/>
                  </a:lnTo>
                  <a:lnTo>
                    <a:pt x="0" y="144120"/>
                  </a:lnTo>
                  <a:lnTo>
                    <a:pt x="6312" y="196968"/>
                  </a:lnTo>
                  <a:lnTo>
                    <a:pt x="829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0" name="Freeform 359"/>
            <p:cNvSpPr/>
            <p:nvPr/>
          </p:nvSpPr>
          <p:spPr>
            <a:xfrm>
              <a:off x="9265077" y="361127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8" y="17959"/>
                  </a:lnTo>
                  <a:lnTo>
                    <a:pt x="2612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1" name="Freeform 360"/>
            <p:cNvSpPr/>
            <p:nvPr/>
          </p:nvSpPr>
          <p:spPr>
            <a:xfrm>
              <a:off x="9423438" y="3516518"/>
              <a:ext cx="104853" cy="220333"/>
            </a:xfrm>
            <a:custGeom>
              <a:avLst/>
              <a:gdLst/>
              <a:ahLst/>
              <a:cxnLst/>
              <a:rect l="0" t="0" r="0" b="0"/>
              <a:pathLst>
                <a:path w="104853" h="220333">
                  <a:moveTo>
                    <a:pt x="10096" y="0"/>
                  </a:moveTo>
                  <a:lnTo>
                    <a:pt x="1762" y="37477"/>
                  </a:lnTo>
                  <a:lnTo>
                    <a:pt x="0" y="88901"/>
                  </a:lnTo>
                  <a:lnTo>
                    <a:pt x="8058" y="144119"/>
                  </a:lnTo>
                  <a:lnTo>
                    <a:pt x="17795" y="200087"/>
                  </a:lnTo>
                  <a:lnTo>
                    <a:pt x="18197" y="219948"/>
                  </a:lnTo>
                  <a:lnTo>
                    <a:pt x="16666" y="220332"/>
                  </a:lnTo>
                  <a:lnTo>
                    <a:pt x="14476" y="217078"/>
                  </a:lnTo>
                  <a:lnTo>
                    <a:pt x="11393" y="190141"/>
                  </a:lnTo>
                  <a:lnTo>
                    <a:pt x="16069" y="158113"/>
                  </a:lnTo>
                  <a:lnTo>
                    <a:pt x="27958" y="140072"/>
                  </a:lnTo>
                  <a:lnTo>
                    <a:pt x="36042" y="131986"/>
                  </a:lnTo>
                  <a:lnTo>
                    <a:pt x="44941" y="127765"/>
                  </a:lnTo>
                  <a:lnTo>
                    <a:pt x="64187" y="126194"/>
                  </a:lnTo>
                  <a:lnTo>
                    <a:pt x="71893" y="129753"/>
                  </a:lnTo>
                  <a:lnTo>
                    <a:pt x="83574" y="143065"/>
                  </a:lnTo>
                  <a:lnTo>
                    <a:pt x="99436" y="179038"/>
                  </a:lnTo>
                  <a:lnTo>
                    <a:pt x="10485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2" name="Freeform 361"/>
            <p:cNvSpPr/>
            <p:nvPr/>
          </p:nvSpPr>
          <p:spPr>
            <a:xfrm>
              <a:off x="9566471" y="3638185"/>
              <a:ext cx="119748" cy="117999"/>
            </a:xfrm>
            <a:custGeom>
              <a:avLst/>
              <a:gdLst/>
              <a:ahLst/>
              <a:cxnLst/>
              <a:rect l="0" t="0" r="0" b="0"/>
              <a:pathLst>
                <a:path w="119748" h="117999">
                  <a:moveTo>
                    <a:pt x="88161" y="36260"/>
                  </a:moveTo>
                  <a:lnTo>
                    <a:pt x="82572" y="13904"/>
                  </a:lnTo>
                  <a:lnTo>
                    <a:pt x="76246" y="7318"/>
                  </a:lnTo>
                  <a:lnTo>
                    <a:pt x="56739" y="0"/>
                  </a:lnTo>
                  <a:lnTo>
                    <a:pt x="47325" y="389"/>
                  </a:lnTo>
                  <a:lnTo>
                    <a:pt x="30627" y="7059"/>
                  </a:lnTo>
                  <a:lnTo>
                    <a:pt x="18527" y="20942"/>
                  </a:lnTo>
                  <a:lnTo>
                    <a:pt x="1227" y="58451"/>
                  </a:lnTo>
                  <a:lnTo>
                    <a:pt x="0" y="78878"/>
                  </a:lnTo>
                  <a:lnTo>
                    <a:pt x="4525" y="98486"/>
                  </a:lnTo>
                  <a:lnTo>
                    <a:pt x="14334" y="114999"/>
                  </a:lnTo>
                  <a:lnTo>
                    <a:pt x="21396" y="117998"/>
                  </a:lnTo>
                  <a:lnTo>
                    <a:pt x="29613" y="117658"/>
                  </a:lnTo>
                  <a:lnTo>
                    <a:pt x="38600" y="115092"/>
                  </a:lnTo>
                  <a:lnTo>
                    <a:pt x="54826" y="102882"/>
                  </a:lnTo>
                  <a:lnTo>
                    <a:pt x="68666" y="85757"/>
                  </a:lnTo>
                  <a:lnTo>
                    <a:pt x="78717" y="66448"/>
                  </a:lnTo>
                  <a:lnTo>
                    <a:pt x="80844" y="46168"/>
                  </a:lnTo>
                  <a:lnTo>
                    <a:pt x="79774" y="35846"/>
                  </a:lnTo>
                  <a:lnTo>
                    <a:pt x="80230" y="32475"/>
                  </a:lnTo>
                  <a:lnTo>
                    <a:pt x="81704" y="33736"/>
                  </a:lnTo>
                  <a:lnTo>
                    <a:pt x="114538" y="92750"/>
                  </a:lnTo>
                  <a:lnTo>
                    <a:pt x="119747" y="99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3" name="Freeform 362"/>
            <p:cNvSpPr/>
            <p:nvPr/>
          </p:nvSpPr>
          <p:spPr>
            <a:xfrm>
              <a:off x="9738860" y="349546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2998" y="183644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4" name="Freeform 363"/>
            <p:cNvSpPr/>
            <p:nvPr/>
          </p:nvSpPr>
          <p:spPr>
            <a:xfrm>
              <a:off x="9686218" y="3579689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67724" y="5589"/>
                  </a:lnTo>
                  <a:lnTo>
                    <a:pt x="1215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5" name="Freeform 364"/>
            <p:cNvSpPr/>
            <p:nvPr/>
          </p:nvSpPr>
          <p:spPr>
            <a:xfrm>
              <a:off x="9949430" y="350598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48931"/>
                  </a:lnTo>
                  <a:lnTo>
                    <a:pt x="6066" y="77899"/>
                  </a:lnTo>
                  <a:lnTo>
                    <a:pt x="4664" y="121972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6" name="Freeform 365"/>
            <p:cNvSpPr/>
            <p:nvPr/>
          </p:nvSpPr>
          <p:spPr>
            <a:xfrm>
              <a:off x="10023130" y="3495461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6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7" name="Freeform 366"/>
            <p:cNvSpPr/>
            <p:nvPr/>
          </p:nvSpPr>
          <p:spPr>
            <a:xfrm>
              <a:off x="9917845" y="353757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0663" y="3119"/>
                  </a:lnTo>
                  <a:lnTo>
                    <a:pt x="45360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8" name="Freeform 367"/>
            <p:cNvSpPr/>
            <p:nvPr/>
          </p:nvSpPr>
          <p:spPr>
            <a:xfrm>
              <a:off x="9917845" y="3611274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5590"/>
                  </a:lnTo>
                  <a:lnTo>
                    <a:pt x="46306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0" name="Freeform 369"/>
          <p:cNvSpPr/>
          <p:nvPr/>
        </p:nvSpPr>
        <p:spPr>
          <a:xfrm>
            <a:off x="4179223" y="3621803"/>
            <a:ext cx="291315" cy="187965"/>
          </a:xfrm>
          <a:custGeom>
            <a:avLst/>
            <a:gdLst/>
            <a:ahLst/>
            <a:cxnLst/>
            <a:rect l="0" t="0" r="0" b="0"/>
            <a:pathLst>
              <a:path w="291315" h="187965">
                <a:moveTo>
                  <a:pt x="169046" y="10528"/>
                </a:moveTo>
                <a:lnTo>
                  <a:pt x="131568" y="2195"/>
                </a:lnTo>
                <a:lnTo>
                  <a:pt x="96720" y="3770"/>
                </a:lnTo>
                <a:lnTo>
                  <a:pt x="74900" y="9864"/>
                </a:lnTo>
                <a:lnTo>
                  <a:pt x="35416" y="32840"/>
                </a:lnTo>
                <a:lnTo>
                  <a:pt x="4740" y="59909"/>
                </a:lnTo>
                <a:lnTo>
                  <a:pt x="1017" y="69185"/>
                </a:lnTo>
                <a:lnTo>
                  <a:pt x="0" y="91970"/>
                </a:lnTo>
                <a:lnTo>
                  <a:pt x="6004" y="125516"/>
                </a:lnTo>
                <a:lnTo>
                  <a:pt x="18204" y="143912"/>
                </a:lnTo>
                <a:lnTo>
                  <a:pt x="35325" y="158717"/>
                </a:lnTo>
                <a:lnTo>
                  <a:pt x="85233" y="181673"/>
                </a:lnTo>
                <a:lnTo>
                  <a:pt x="135419" y="187964"/>
                </a:lnTo>
                <a:lnTo>
                  <a:pt x="175330" y="186714"/>
                </a:lnTo>
                <a:lnTo>
                  <a:pt x="231658" y="165733"/>
                </a:lnTo>
                <a:lnTo>
                  <a:pt x="265815" y="142658"/>
                </a:lnTo>
                <a:lnTo>
                  <a:pt x="280685" y="129304"/>
                </a:lnTo>
                <a:lnTo>
                  <a:pt x="288853" y="109331"/>
                </a:lnTo>
                <a:lnTo>
                  <a:pt x="291314" y="86026"/>
                </a:lnTo>
                <a:lnTo>
                  <a:pt x="288508" y="63970"/>
                </a:lnTo>
                <a:lnTo>
                  <a:pt x="280242" y="45589"/>
                </a:lnTo>
                <a:lnTo>
                  <a:pt x="274762" y="37411"/>
                </a:lnTo>
                <a:lnTo>
                  <a:pt x="259315" y="25206"/>
                </a:lnTo>
                <a:lnTo>
                  <a:pt x="211739" y="5225"/>
                </a:lnTo>
                <a:lnTo>
                  <a:pt x="17957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8" name="Group 377"/>
          <p:cNvGrpSpPr/>
          <p:nvPr/>
        </p:nvGrpSpPr>
        <p:grpSpPr>
          <a:xfrm>
            <a:off x="3369119" y="4097916"/>
            <a:ext cx="1705617" cy="340731"/>
            <a:chOff x="3369119" y="4097916"/>
            <a:chExt cx="1705617" cy="340731"/>
          </a:xfrm>
        </p:grpSpPr>
        <p:sp>
          <p:nvSpPr>
            <p:cNvPr id="371" name="Freeform 370"/>
            <p:cNvSpPr/>
            <p:nvPr/>
          </p:nvSpPr>
          <p:spPr>
            <a:xfrm>
              <a:off x="3369119" y="4182826"/>
              <a:ext cx="242156" cy="255821"/>
            </a:xfrm>
            <a:custGeom>
              <a:avLst/>
              <a:gdLst/>
              <a:ahLst/>
              <a:cxnLst/>
              <a:rect l="0" t="0" r="0" b="0"/>
              <a:pathLst>
                <a:path w="242156" h="255821">
                  <a:moveTo>
                    <a:pt x="0" y="39101"/>
                  </a:moveTo>
                  <a:lnTo>
                    <a:pt x="11178" y="22333"/>
                  </a:lnTo>
                  <a:lnTo>
                    <a:pt x="26025" y="10982"/>
                  </a:lnTo>
                  <a:lnTo>
                    <a:pt x="45492" y="3207"/>
                  </a:lnTo>
                  <a:lnTo>
                    <a:pt x="81589" y="0"/>
                  </a:lnTo>
                  <a:lnTo>
                    <a:pt x="104112" y="3395"/>
                  </a:lnTo>
                  <a:lnTo>
                    <a:pt x="122701" y="11924"/>
                  </a:lnTo>
                  <a:lnTo>
                    <a:pt x="153698" y="36462"/>
                  </a:lnTo>
                  <a:lnTo>
                    <a:pt x="181182" y="72245"/>
                  </a:lnTo>
                  <a:lnTo>
                    <a:pt x="202916" y="123534"/>
                  </a:lnTo>
                  <a:lnTo>
                    <a:pt x="208302" y="160565"/>
                  </a:lnTo>
                  <a:lnTo>
                    <a:pt x="204309" y="195583"/>
                  </a:lnTo>
                  <a:lnTo>
                    <a:pt x="195699" y="214324"/>
                  </a:lnTo>
                  <a:lnTo>
                    <a:pt x="182903" y="230451"/>
                  </a:lnTo>
                  <a:lnTo>
                    <a:pt x="165518" y="245418"/>
                  </a:lnTo>
                  <a:lnTo>
                    <a:pt x="142974" y="253630"/>
                  </a:lnTo>
                  <a:lnTo>
                    <a:pt x="130411" y="255820"/>
                  </a:lnTo>
                  <a:lnTo>
                    <a:pt x="110213" y="252014"/>
                  </a:lnTo>
                  <a:lnTo>
                    <a:pt x="85688" y="236717"/>
                  </a:lnTo>
                  <a:lnTo>
                    <a:pt x="72008" y="222857"/>
                  </a:lnTo>
                  <a:lnTo>
                    <a:pt x="62029" y="204998"/>
                  </a:lnTo>
                  <a:lnTo>
                    <a:pt x="59934" y="185363"/>
                  </a:lnTo>
                  <a:lnTo>
                    <a:pt x="61013" y="175214"/>
                  </a:lnTo>
                  <a:lnTo>
                    <a:pt x="66411" y="167277"/>
                  </a:lnTo>
                  <a:lnTo>
                    <a:pt x="84888" y="155340"/>
                  </a:lnTo>
                  <a:lnTo>
                    <a:pt x="105578" y="152374"/>
                  </a:lnTo>
                  <a:lnTo>
                    <a:pt x="166371" y="162985"/>
                  </a:lnTo>
                  <a:lnTo>
                    <a:pt x="215141" y="176180"/>
                  </a:lnTo>
                  <a:lnTo>
                    <a:pt x="242155" y="186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2" name="Freeform 371"/>
            <p:cNvSpPr/>
            <p:nvPr/>
          </p:nvSpPr>
          <p:spPr>
            <a:xfrm>
              <a:off x="3847841" y="4221927"/>
              <a:ext cx="16118" cy="94758"/>
            </a:xfrm>
            <a:custGeom>
              <a:avLst/>
              <a:gdLst/>
              <a:ahLst/>
              <a:cxnLst/>
              <a:rect l="0" t="0" r="0" b="0"/>
              <a:pathLst>
                <a:path w="16118" h="9475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6117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3" name="Freeform 372"/>
            <p:cNvSpPr/>
            <p:nvPr/>
          </p:nvSpPr>
          <p:spPr>
            <a:xfrm>
              <a:off x="3832373" y="4276765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4" name="Freeform 373"/>
            <p:cNvSpPr/>
            <p:nvPr/>
          </p:nvSpPr>
          <p:spPr>
            <a:xfrm>
              <a:off x="4056180" y="4127171"/>
              <a:ext cx="249119" cy="272451"/>
            </a:xfrm>
            <a:custGeom>
              <a:avLst/>
              <a:gdLst/>
              <a:ahLst/>
              <a:cxnLst/>
              <a:rect l="0" t="0" r="0" b="0"/>
              <a:pathLst>
                <a:path w="249119" h="272451">
                  <a:moveTo>
                    <a:pt x="113105" y="0"/>
                  </a:moveTo>
                  <a:lnTo>
                    <a:pt x="90748" y="0"/>
                  </a:lnTo>
                  <a:lnTo>
                    <a:pt x="73533" y="6239"/>
                  </a:lnTo>
                  <a:lnTo>
                    <a:pt x="58082" y="17981"/>
                  </a:lnTo>
                  <a:lnTo>
                    <a:pt x="22006" y="64152"/>
                  </a:lnTo>
                  <a:lnTo>
                    <a:pt x="6434" y="100636"/>
                  </a:lnTo>
                  <a:lnTo>
                    <a:pt x="0" y="141082"/>
                  </a:lnTo>
                  <a:lnTo>
                    <a:pt x="6232" y="188265"/>
                  </a:lnTo>
                  <a:lnTo>
                    <a:pt x="16578" y="219559"/>
                  </a:lnTo>
                  <a:lnTo>
                    <a:pt x="47115" y="259038"/>
                  </a:lnTo>
                  <a:lnTo>
                    <a:pt x="70128" y="267206"/>
                  </a:lnTo>
                  <a:lnTo>
                    <a:pt x="126972" y="272450"/>
                  </a:lnTo>
                  <a:lnTo>
                    <a:pt x="152023" y="266928"/>
                  </a:lnTo>
                  <a:lnTo>
                    <a:pt x="174855" y="255505"/>
                  </a:lnTo>
                  <a:lnTo>
                    <a:pt x="214990" y="219576"/>
                  </a:lnTo>
                  <a:lnTo>
                    <a:pt x="235320" y="189062"/>
                  </a:lnTo>
                  <a:lnTo>
                    <a:pt x="243462" y="165915"/>
                  </a:lnTo>
                  <a:lnTo>
                    <a:pt x="248689" y="106516"/>
                  </a:lnTo>
                  <a:lnTo>
                    <a:pt x="249118" y="92067"/>
                  </a:lnTo>
                  <a:lnTo>
                    <a:pt x="245894" y="80096"/>
                  </a:lnTo>
                  <a:lnTo>
                    <a:pt x="225759" y="52068"/>
                  </a:lnTo>
                  <a:lnTo>
                    <a:pt x="203286" y="30115"/>
                  </a:lnTo>
                  <a:lnTo>
                    <a:pt x="16574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5" name="Freeform 374"/>
            <p:cNvSpPr/>
            <p:nvPr/>
          </p:nvSpPr>
          <p:spPr>
            <a:xfrm>
              <a:off x="4527253" y="4137699"/>
              <a:ext cx="84230" cy="42115"/>
            </a:xfrm>
            <a:custGeom>
              <a:avLst/>
              <a:gdLst/>
              <a:ahLst/>
              <a:cxnLst/>
              <a:rect l="0" t="0" r="0" b="0"/>
              <a:pathLst>
                <a:path w="84230" h="42115">
                  <a:moveTo>
                    <a:pt x="84229" y="0"/>
                  </a:moveTo>
                  <a:lnTo>
                    <a:pt x="60182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6" name="Freeform 375"/>
            <p:cNvSpPr/>
            <p:nvPr/>
          </p:nvSpPr>
          <p:spPr>
            <a:xfrm>
              <a:off x="4579896" y="4247447"/>
              <a:ext cx="73701" cy="6067"/>
            </a:xfrm>
            <a:custGeom>
              <a:avLst/>
              <a:gdLst/>
              <a:ahLst/>
              <a:cxnLst/>
              <a:rect l="0" t="0" r="0" b="0"/>
              <a:pathLst>
                <a:path w="73701" h="6067">
                  <a:moveTo>
                    <a:pt x="73700" y="6066"/>
                  </a:moveTo>
                  <a:lnTo>
                    <a:pt x="41248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7" name="Freeform 376"/>
            <p:cNvSpPr/>
            <p:nvPr/>
          </p:nvSpPr>
          <p:spPr>
            <a:xfrm>
              <a:off x="4800994" y="4097916"/>
              <a:ext cx="273742" cy="298651"/>
            </a:xfrm>
            <a:custGeom>
              <a:avLst/>
              <a:gdLst/>
              <a:ahLst/>
              <a:cxnLst/>
              <a:rect l="0" t="0" r="0" b="0"/>
              <a:pathLst>
                <a:path w="273742" h="298651">
                  <a:moveTo>
                    <a:pt x="0" y="29255"/>
                  </a:moveTo>
                  <a:lnTo>
                    <a:pt x="43963" y="5535"/>
                  </a:lnTo>
                  <a:lnTo>
                    <a:pt x="79837" y="0"/>
                  </a:lnTo>
                  <a:lnTo>
                    <a:pt x="100214" y="4944"/>
                  </a:lnTo>
                  <a:lnTo>
                    <a:pt x="132360" y="27182"/>
                  </a:lnTo>
                  <a:lnTo>
                    <a:pt x="160070" y="55275"/>
                  </a:lnTo>
                  <a:lnTo>
                    <a:pt x="181852" y="103608"/>
                  </a:lnTo>
                  <a:lnTo>
                    <a:pt x="187243" y="140322"/>
                  </a:lnTo>
                  <a:lnTo>
                    <a:pt x="180659" y="186244"/>
                  </a:lnTo>
                  <a:lnTo>
                    <a:pt x="160107" y="249101"/>
                  </a:lnTo>
                  <a:lnTo>
                    <a:pt x="129215" y="288331"/>
                  </a:lnTo>
                  <a:lnTo>
                    <a:pt x="109291" y="296478"/>
                  </a:lnTo>
                  <a:lnTo>
                    <a:pt x="97427" y="298650"/>
                  </a:lnTo>
                  <a:lnTo>
                    <a:pt x="78007" y="294825"/>
                  </a:lnTo>
                  <a:lnTo>
                    <a:pt x="69552" y="290530"/>
                  </a:lnTo>
                  <a:lnTo>
                    <a:pt x="57039" y="276398"/>
                  </a:lnTo>
                  <a:lnTo>
                    <a:pt x="52064" y="267716"/>
                  </a:lnTo>
                  <a:lnTo>
                    <a:pt x="51087" y="258419"/>
                  </a:lnTo>
                  <a:lnTo>
                    <a:pt x="56241" y="238730"/>
                  </a:lnTo>
                  <a:lnTo>
                    <a:pt x="69450" y="224520"/>
                  </a:lnTo>
                  <a:lnTo>
                    <a:pt x="99737" y="209943"/>
                  </a:lnTo>
                  <a:lnTo>
                    <a:pt x="138346" y="201335"/>
                  </a:lnTo>
                  <a:lnTo>
                    <a:pt x="176302" y="201904"/>
                  </a:lnTo>
                  <a:lnTo>
                    <a:pt x="231274" y="214641"/>
                  </a:lnTo>
                  <a:lnTo>
                    <a:pt x="273741" y="218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9" name="Freeform 378"/>
          <p:cNvSpPr/>
          <p:nvPr/>
        </p:nvSpPr>
        <p:spPr>
          <a:xfrm>
            <a:off x="8675482" y="3484932"/>
            <a:ext cx="1" cy="178986"/>
          </a:xfrm>
          <a:custGeom>
            <a:avLst/>
            <a:gdLst/>
            <a:ahLst/>
            <a:cxnLst/>
            <a:rect l="0" t="0" r="0" b="0"/>
            <a:pathLst>
              <a:path w="1" h="178986">
                <a:moveTo>
                  <a:pt x="0" y="0"/>
                </a:moveTo>
                <a:lnTo>
                  <a:pt x="0" y="54145"/>
                </a:lnTo>
                <a:lnTo>
                  <a:pt x="0" y="114681"/>
                </a:lnTo>
                <a:lnTo>
                  <a:pt x="0" y="142216"/>
                </a:lnTo>
                <a:lnTo>
                  <a:pt x="0" y="1789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7" name="Group 386"/>
          <p:cNvGrpSpPr/>
          <p:nvPr/>
        </p:nvGrpSpPr>
        <p:grpSpPr>
          <a:xfrm>
            <a:off x="6709054" y="3968612"/>
            <a:ext cx="1692688" cy="422588"/>
            <a:chOff x="6709054" y="3968612"/>
            <a:chExt cx="1692688" cy="422588"/>
          </a:xfrm>
        </p:grpSpPr>
        <p:sp>
          <p:nvSpPr>
            <p:cNvPr id="380" name="Freeform 379"/>
            <p:cNvSpPr/>
            <p:nvPr/>
          </p:nvSpPr>
          <p:spPr>
            <a:xfrm>
              <a:off x="6709054" y="4060914"/>
              <a:ext cx="238163" cy="330286"/>
            </a:xfrm>
            <a:custGeom>
              <a:avLst/>
              <a:gdLst/>
              <a:ahLst/>
              <a:cxnLst/>
              <a:rect l="0" t="0" r="0" b="0"/>
              <a:pathLst>
                <a:path w="238163" h="330286">
                  <a:moveTo>
                    <a:pt x="60769" y="66257"/>
                  </a:moveTo>
                  <a:lnTo>
                    <a:pt x="90079" y="27884"/>
                  </a:lnTo>
                  <a:lnTo>
                    <a:pt x="115857" y="12253"/>
                  </a:lnTo>
                  <a:lnTo>
                    <a:pt x="145722" y="213"/>
                  </a:lnTo>
                  <a:lnTo>
                    <a:pt x="154839" y="0"/>
                  </a:lnTo>
                  <a:lnTo>
                    <a:pt x="171208" y="6004"/>
                  </a:lnTo>
                  <a:lnTo>
                    <a:pt x="193578" y="22538"/>
                  </a:lnTo>
                  <a:lnTo>
                    <a:pt x="209434" y="47844"/>
                  </a:lnTo>
                  <a:lnTo>
                    <a:pt x="228931" y="101310"/>
                  </a:lnTo>
                  <a:lnTo>
                    <a:pt x="237616" y="154679"/>
                  </a:lnTo>
                  <a:lnTo>
                    <a:pt x="238162" y="210281"/>
                  </a:lnTo>
                  <a:lnTo>
                    <a:pt x="228218" y="263205"/>
                  </a:lnTo>
                  <a:lnTo>
                    <a:pt x="225044" y="274765"/>
                  </a:lnTo>
                  <a:lnTo>
                    <a:pt x="212159" y="293848"/>
                  </a:lnTo>
                  <a:lnTo>
                    <a:pt x="175291" y="325162"/>
                  </a:lnTo>
                  <a:lnTo>
                    <a:pt x="148713" y="330285"/>
                  </a:lnTo>
                  <a:lnTo>
                    <a:pt x="89579" y="324041"/>
                  </a:lnTo>
                  <a:lnTo>
                    <a:pt x="67335" y="314969"/>
                  </a:lnTo>
                  <a:lnTo>
                    <a:pt x="10899" y="276478"/>
                  </a:lnTo>
                  <a:lnTo>
                    <a:pt x="2956" y="269575"/>
                  </a:lnTo>
                  <a:lnTo>
                    <a:pt x="0" y="262634"/>
                  </a:lnTo>
                  <a:lnTo>
                    <a:pt x="369" y="255667"/>
                  </a:lnTo>
                  <a:lnTo>
                    <a:pt x="2955" y="248682"/>
                  </a:lnTo>
                  <a:lnTo>
                    <a:pt x="9359" y="244025"/>
                  </a:lnTo>
                  <a:lnTo>
                    <a:pt x="28952" y="238851"/>
                  </a:lnTo>
                  <a:lnTo>
                    <a:pt x="85724" y="236700"/>
                  </a:lnTo>
                  <a:lnTo>
                    <a:pt x="136279" y="246327"/>
                  </a:lnTo>
                  <a:lnTo>
                    <a:pt x="196567" y="253905"/>
                  </a:lnTo>
                  <a:lnTo>
                    <a:pt x="229226" y="255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1" name="Freeform 380"/>
            <p:cNvSpPr/>
            <p:nvPr/>
          </p:nvSpPr>
          <p:spPr>
            <a:xfrm>
              <a:off x="7169907" y="4169285"/>
              <a:ext cx="84228" cy="84229"/>
            </a:xfrm>
            <a:custGeom>
              <a:avLst/>
              <a:gdLst/>
              <a:ahLst/>
              <a:cxnLst/>
              <a:rect l="0" t="0" r="0" b="0"/>
              <a:pathLst>
                <a:path w="84228" h="84229">
                  <a:moveTo>
                    <a:pt x="84227" y="0"/>
                  </a:moveTo>
                  <a:lnTo>
                    <a:pt x="67460" y="11178"/>
                  </a:lnTo>
                  <a:lnTo>
                    <a:pt x="56108" y="26025"/>
                  </a:lnTo>
                  <a:lnTo>
                    <a:pt x="33699" y="585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2" name="Freeform 381"/>
            <p:cNvSpPr/>
            <p:nvPr/>
          </p:nvSpPr>
          <p:spPr>
            <a:xfrm>
              <a:off x="7190964" y="4158756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73699"/>
                  </a:moveTo>
                  <a:lnTo>
                    <a:pt x="21767" y="184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3" name="Freeform 382"/>
            <p:cNvSpPr/>
            <p:nvPr/>
          </p:nvSpPr>
          <p:spPr>
            <a:xfrm>
              <a:off x="7454827" y="3990300"/>
              <a:ext cx="9878" cy="379027"/>
            </a:xfrm>
            <a:custGeom>
              <a:avLst/>
              <a:gdLst/>
              <a:ahLst/>
              <a:cxnLst/>
              <a:rect l="0" t="0" r="0" b="0"/>
              <a:pathLst>
                <a:path w="9878" h="379027">
                  <a:moveTo>
                    <a:pt x="9877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927" y="203750"/>
                  </a:lnTo>
                  <a:lnTo>
                    <a:pt x="9690" y="262559"/>
                  </a:lnTo>
                  <a:lnTo>
                    <a:pt x="9840" y="324824"/>
                  </a:lnTo>
                  <a:lnTo>
                    <a:pt x="987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7770031" y="409558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1956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7833202" y="4158756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78336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8135429" y="3968612"/>
              <a:ext cx="266313" cy="327699"/>
            </a:xfrm>
            <a:custGeom>
              <a:avLst/>
              <a:gdLst/>
              <a:ahLst/>
              <a:cxnLst/>
              <a:rect l="0" t="0" r="0" b="0"/>
              <a:pathLst>
                <a:path w="266313" h="327699">
                  <a:moveTo>
                    <a:pt x="13628" y="74331"/>
                  </a:moveTo>
                  <a:lnTo>
                    <a:pt x="13628" y="51974"/>
                  </a:lnTo>
                  <a:lnTo>
                    <a:pt x="19867" y="34759"/>
                  </a:lnTo>
                  <a:lnTo>
                    <a:pt x="42936" y="4643"/>
                  </a:lnTo>
                  <a:lnTo>
                    <a:pt x="50714" y="966"/>
                  </a:lnTo>
                  <a:lnTo>
                    <a:pt x="68715" y="0"/>
                  </a:lnTo>
                  <a:lnTo>
                    <a:pt x="98580" y="6033"/>
                  </a:lnTo>
                  <a:lnTo>
                    <a:pt x="116116" y="18240"/>
                  </a:lnTo>
                  <a:lnTo>
                    <a:pt x="146436" y="54672"/>
                  </a:lnTo>
                  <a:lnTo>
                    <a:pt x="154542" y="78072"/>
                  </a:lnTo>
                  <a:lnTo>
                    <a:pt x="165335" y="131222"/>
                  </a:lnTo>
                  <a:lnTo>
                    <a:pt x="169157" y="185611"/>
                  </a:lnTo>
                  <a:lnTo>
                    <a:pt x="162328" y="247779"/>
                  </a:lnTo>
                  <a:lnTo>
                    <a:pt x="155367" y="268792"/>
                  </a:lnTo>
                  <a:lnTo>
                    <a:pt x="131833" y="301346"/>
                  </a:lnTo>
                  <a:lnTo>
                    <a:pt x="105974" y="323179"/>
                  </a:lnTo>
                  <a:lnTo>
                    <a:pt x="96249" y="326797"/>
                  </a:lnTo>
                  <a:lnTo>
                    <a:pt x="76085" y="327698"/>
                  </a:lnTo>
                  <a:lnTo>
                    <a:pt x="45001" y="321628"/>
                  </a:lnTo>
                  <a:lnTo>
                    <a:pt x="19154" y="306831"/>
                  </a:lnTo>
                  <a:lnTo>
                    <a:pt x="7115" y="291138"/>
                  </a:lnTo>
                  <a:lnTo>
                    <a:pt x="2267" y="282040"/>
                  </a:lnTo>
                  <a:lnTo>
                    <a:pt x="0" y="262572"/>
                  </a:lnTo>
                  <a:lnTo>
                    <a:pt x="4061" y="243391"/>
                  </a:lnTo>
                  <a:lnTo>
                    <a:pt x="13665" y="227068"/>
                  </a:lnTo>
                  <a:lnTo>
                    <a:pt x="28852" y="215133"/>
                  </a:lnTo>
                  <a:lnTo>
                    <a:pt x="48470" y="207099"/>
                  </a:lnTo>
                  <a:lnTo>
                    <a:pt x="84652" y="203746"/>
                  </a:lnTo>
                  <a:lnTo>
                    <a:pt x="139617" y="215577"/>
                  </a:lnTo>
                  <a:lnTo>
                    <a:pt x="203110" y="250498"/>
                  </a:lnTo>
                  <a:lnTo>
                    <a:pt x="266312" y="284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1" name="Group 390"/>
          <p:cNvGrpSpPr/>
          <p:nvPr/>
        </p:nvGrpSpPr>
        <p:grpSpPr>
          <a:xfrm>
            <a:off x="484310" y="4969450"/>
            <a:ext cx="4737825" cy="884395"/>
            <a:chOff x="484310" y="4969450"/>
            <a:chExt cx="4737825" cy="884395"/>
          </a:xfrm>
        </p:grpSpPr>
        <p:sp>
          <p:nvSpPr>
            <p:cNvPr id="388" name="Freeform 387"/>
            <p:cNvSpPr/>
            <p:nvPr/>
          </p:nvSpPr>
          <p:spPr>
            <a:xfrm>
              <a:off x="3379647" y="5011565"/>
              <a:ext cx="1842488" cy="842280"/>
            </a:xfrm>
            <a:custGeom>
              <a:avLst/>
              <a:gdLst/>
              <a:ahLst/>
              <a:cxnLst/>
              <a:rect l="0" t="0" r="0" b="0"/>
              <a:pathLst>
                <a:path w="1842488" h="842280">
                  <a:moveTo>
                    <a:pt x="1842487" y="0"/>
                  </a:moveTo>
                  <a:lnTo>
                    <a:pt x="1808866" y="2339"/>
                  </a:lnTo>
                  <a:lnTo>
                    <a:pt x="1754044" y="22905"/>
                  </a:lnTo>
                  <a:lnTo>
                    <a:pt x="1698415" y="43908"/>
                  </a:lnTo>
                  <a:lnTo>
                    <a:pt x="1650122" y="60492"/>
                  </a:lnTo>
                  <a:lnTo>
                    <a:pt x="1599877" y="77325"/>
                  </a:lnTo>
                  <a:lnTo>
                    <a:pt x="1546560" y="94086"/>
                  </a:lnTo>
                  <a:lnTo>
                    <a:pt x="1491314" y="114251"/>
                  </a:lnTo>
                  <a:lnTo>
                    <a:pt x="1435341" y="133529"/>
                  </a:lnTo>
                  <a:lnTo>
                    <a:pt x="1379225" y="158653"/>
                  </a:lnTo>
                  <a:lnTo>
                    <a:pt x="1317491" y="180557"/>
                  </a:lnTo>
                  <a:lnTo>
                    <a:pt x="1256206" y="204554"/>
                  </a:lnTo>
                  <a:lnTo>
                    <a:pt x="1207340" y="224905"/>
                  </a:lnTo>
                  <a:lnTo>
                    <a:pt x="1145194" y="249623"/>
                  </a:lnTo>
                  <a:lnTo>
                    <a:pt x="1094249" y="265425"/>
                  </a:lnTo>
                  <a:lnTo>
                    <a:pt x="1045229" y="284925"/>
                  </a:lnTo>
                  <a:lnTo>
                    <a:pt x="997950" y="308640"/>
                  </a:lnTo>
                  <a:lnTo>
                    <a:pt x="946896" y="334774"/>
                  </a:lnTo>
                  <a:lnTo>
                    <a:pt x="894725" y="360455"/>
                  </a:lnTo>
                  <a:lnTo>
                    <a:pt x="842221" y="387171"/>
                  </a:lnTo>
                  <a:lnTo>
                    <a:pt x="786501" y="413024"/>
                  </a:lnTo>
                  <a:lnTo>
                    <a:pt x="728657" y="442912"/>
                  </a:lnTo>
                  <a:lnTo>
                    <a:pt x="674473" y="470874"/>
                  </a:lnTo>
                  <a:lnTo>
                    <a:pt x="621374" y="497097"/>
                  </a:lnTo>
                  <a:lnTo>
                    <a:pt x="568596" y="523974"/>
                  </a:lnTo>
                  <a:lnTo>
                    <a:pt x="519033" y="546755"/>
                  </a:lnTo>
                  <a:lnTo>
                    <a:pt x="471592" y="571443"/>
                  </a:lnTo>
                  <a:lnTo>
                    <a:pt x="408749" y="605637"/>
                  </a:lnTo>
                  <a:lnTo>
                    <a:pt x="351276" y="636091"/>
                  </a:lnTo>
                  <a:lnTo>
                    <a:pt x="294862" y="674689"/>
                  </a:lnTo>
                  <a:lnTo>
                    <a:pt x="233070" y="710519"/>
                  </a:lnTo>
                  <a:lnTo>
                    <a:pt x="172944" y="754598"/>
                  </a:lnTo>
                  <a:lnTo>
                    <a:pt x="116007" y="788262"/>
                  </a:lnTo>
                  <a:lnTo>
                    <a:pt x="59700" y="811852"/>
                  </a:lnTo>
                  <a:lnTo>
                    <a:pt x="0" y="842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9" name="Freeform 388"/>
            <p:cNvSpPr/>
            <p:nvPr/>
          </p:nvSpPr>
          <p:spPr>
            <a:xfrm>
              <a:off x="3242777" y="4969450"/>
              <a:ext cx="1926716" cy="673825"/>
            </a:xfrm>
            <a:custGeom>
              <a:avLst/>
              <a:gdLst/>
              <a:ahLst/>
              <a:cxnLst/>
              <a:rect l="0" t="0" r="0" b="0"/>
              <a:pathLst>
                <a:path w="1926716" h="673825">
                  <a:moveTo>
                    <a:pt x="0" y="0"/>
                  </a:moveTo>
                  <a:lnTo>
                    <a:pt x="26386" y="15641"/>
                  </a:lnTo>
                  <a:lnTo>
                    <a:pt x="83312" y="34844"/>
                  </a:lnTo>
                  <a:lnTo>
                    <a:pt x="141802" y="50254"/>
                  </a:lnTo>
                  <a:lnTo>
                    <a:pt x="196509" y="71495"/>
                  </a:lnTo>
                  <a:lnTo>
                    <a:pt x="258225" y="87302"/>
                  </a:lnTo>
                  <a:lnTo>
                    <a:pt x="320026" y="101690"/>
                  </a:lnTo>
                  <a:lnTo>
                    <a:pt x="370361" y="115797"/>
                  </a:lnTo>
                  <a:lnTo>
                    <a:pt x="425017" y="135438"/>
                  </a:lnTo>
                  <a:lnTo>
                    <a:pt x="486555" y="160396"/>
                  </a:lnTo>
                  <a:lnTo>
                    <a:pt x="540906" y="180902"/>
                  </a:lnTo>
                  <a:lnTo>
                    <a:pt x="596702" y="203454"/>
                  </a:lnTo>
                  <a:lnTo>
                    <a:pt x="652784" y="220386"/>
                  </a:lnTo>
                  <a:lnTo>
                    <a:pt x="708922" y="234996"/>
                  </a:lnTo>
                  <a:lnTo>
                    <a:pt x="765071" y="249147"/>
                  </a:lnTo>
                  <a:lnTo>
                    <a:pt x="821223" y="266327"/>
                  </a:lnTo>
                  <a:lnTo>
                    <a:pt x="882964" y="291904"/>
                  </a:lnTo>
                  <a:lnTo>
                    <a:pt x="943080" y="320656"/>
                  </a:lnTo>
                  <a:lnTo>
                    <a:pt x="1000015" y="355798"/>
                  </a:lnTo>
                  <a:lnTo>
                    <a:pt x="1061910" y="385616"/>
                  </a:lnTo>
                  <a:lnTo>
                    <a:pt x="1122056" y="414037"/>
                  </a:lnTo>
                  <a:lnTo>
                    <a:pt x="1178998" y="439061"/>
                  </a:lnTo>
                  <a:lnTo>
                    <a:pt x="1240895" y="461205"/>
                  </a:lnTo>
                  <a:lnTo>
                    <a:pt x="1301041" y="480874"/>
                  </a:lnTo>
                  <a:lnTo>
                    <a:pt x="1361101" y="502956"/>
                  </a:lnTo>
                  <a:lnTo>
                    <a:pt x="1423355" y="518930"/>
                  </a:lnTo>
                  <a:lnTo>
                    <a:pt x="1481882" y="540586"/>
                  </a:lnTo>
                  <a:lnTo>
                    <a:pt x="1530270" y="553498"/>
                  </a:lnTo>
                  <a:lnTo>
                    <a:pt x="1589135" y="568341"/>
                  </a:lnTo>
                  <a:lnTo>
                    <a:pt x="1645823" y="582538"/>
                  </a:lnTo>
                  <a:lnTo>
                    <a:pt x="1702081" y="596608"/>
                  </a:lnTo>
                  <a:lnTo>
                    <a:pt x="1758254" y="610652"/>
                  </a:lnTo>
                  <a:lnTo>
                    <a:pt x="1814410" y="624691"/>
                  </a:lnTo>
                  <a:lnTo>
                    <a:pt x="1870563" y="647135"/>
                  </a:lnTo>
                  <a:lnTo>
                    <a:pt x="1926715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0" name="Freeform 389"/>
            <p:cNvSpPr/>
            <p:nvPr/>
          </p:nvSpPr>
          <p:spPr>
            <a:xfrm>
              <a:off x="484310" y="5601160"/>
              <a:ext cx="1273950" cy="94758"/>
            </a:xfrm>
            <a:custGeom>
              <a:avLst/>
              <a:gdLst/>
              <a:ahLst/>
              <a:cxnLst/>
              <a:rect l="0" t="0" r="0" b="0"/>
              <a:pathLst>
                <a:path w="1273950" h="94758">
                  <a:moveTo>
                    <a:pt x="1273949" y="0"/>
                  </a:moveTo>
                  <a:lnTo>
                    <a:pt x="1215332" y="0"/>
                  </a:lnTo>
                  <a:lnTo>
                    <a:pt x="1153922" y="1170"/>
                  </a:lnTo>
                  <a:lnTo>
                    <a:pt x="1095518" y="5214"/>
                  </a:lnTo>
                  <a:lnTo>
                    <a:pt x="1053014" y="4665"/>
                  </a:lnTo>
                  <a:lnTo>
                    <a:pt x="996731" y="9370"/>
                  </a:lnTo>
                  <a:lnTo>
                    <a:pt x="940553" y="17536"/>
                  </a:lnTo>
                  <a:lnTo>
                    <a:pt x="881276" y="20361"/>
                  </a:lnTo>
                  <a:lnTo>
                    <a:pt x="830828" y="20851"/>
                  </a:lnTo>
                  <a:lnTo>
                    <a:pt x="775716" y="24116"/>
                  </a:lnTo>
                  <a:lnTo>
                    <a:pt x="718052" y="29373"/>
                  </a:lnTo>
                  <a:lnTo>
                    <a:pt x="663922" y="30930"/>
                  </a:lnTo>
                  <a:lnTo>
                    <a:pt x="607719" y="31392"/>
                  </a:lnTo>
                  <a:lnTo>
                    <a:pt x="555972" y="34648"/>
                  </a:lnTo>
                  <a:lnTo>
                    <a:pt x="495867" y="40640"/>
                  </a:lnTo>
                  <a:lnTo>
                    <a:pt x="439382" y="47267"/>
                  </a:lnTo>
                  <a:lnTo>
                    <a:pt x="389371" y="51050"/>
                  </a:lnTo>
                  <a:lnTo>
                    <a:pt x="333738" y="57760"/>
                  </a:lnTo>
                  <a:lnTo>
                    <a:pt x="290268" y="60766"/>
                  </a:lnTo>
                  <a:lnTo>
                    <a:pt x="244822" y="63272"/>
                  </a:lnTo>
                  <a:lnTo>
                    <a:pt x="201227" y="68285"/>
                  </a:lnTo>
                  <a:lnTo>
                    <a:pt x="155335" y="74413"/>
                  </a:lnTo>
                  <a:lnTo>
                    <a:pt x="106473" y="81036"/>
                  </a:lnTo>
                  <a:lnTo>
                    <a:pt x="53560" y="8787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0" name="Group 419"/>
          <p:cNvGrpSpPr/>
          <p:nvPr/>
        </p:nvGrpSpPr>
        <p:grpSpPr>
          <a:xfrm>
            <a:off x="6296074" y="4643067"/>
            <a:ext cx="3408512" cy="1073908"/>
            <a:chOff x="6296074" y="4643067"/>
            <a:chExt cx="3408512" cy="1073908"/>
          </a:xfrm>
        </p:grpSpPr>
        <p:sp>
          <p:nvSpPr>
            <p:cNvPr id="392" name="Freeform 391"/>
            <p:cNvSpPr/>
            <p:nvPr/>
          </p:nvSpPr>
          <p:spPr>
            <a:xfrm>
              <a:off x="6296074" y="4659413"/>
              <a:ext cx="189481" cy="373209"/>
            </a:xfrm>
            <a:custGeom>
              <a:avLst/>
              <a:gdLst/>
              <a:ahLst/>
              <a:cxnLst/>
              <a:rect l="0" t="0" r="0" b="0"/>
              <a:pathLst>
                <a:path w="189481" h="373209">
                  <a:moveTo>
                    <a:pt x="21024" y="373208"/>
                  </a:moveTo>
                  <a:lnTo>
                    <a:pt x="4236" y="318164"/>
                  </a:lnTo>
                  <a:lnTo>
                    <a:pt x="811" y="266756"/>
                  </a:lnTo>
                  <a:lnTo>
                    <a:pt x="134" y="211541"/>
                  </a:lnTo>
                  <a:lnTo>
                    <a:pt x="0" y="148338"/>
                  </a:lnTo>
                  <a:lnTo>
                    <a:pt x="3093" y="92700"/>
                  </a:lnTo>
                  <a:lnTo>
                    <a:pt x="10691" y="29556"/>
                  </a:lnTo>
                  <a:lnTo>
                    <a:pt x="15651" y="6395"/>
                  </a:lnTo>
                  <a:lnTo>
                    <a:pt x="20952" y="1154"/>
                  </a:lnTo>
                  <a:lnTo>
                    <a:pt x="27995" y="0"/>
                  </a:lnTo>
                  <a:lnTo>
                    <a:pt x="36200" y="1570"/>
                  </a:lnTo>
                  <a:lnTo>
                    <a:pt x="42840" y="6127"/>
                  </a:lnTo>
                  <a:lnTo>
                    <a:pt x="53337" y="20548"/>
                  </a:lnTo>
                  <a:lnTo>
                    <a:pt x="76420" y="80034"/>
                  </a:lnTo>
                  <a:lnTo>
                    <a:pt x="96697" y="134883"/>
                  </a:lnTo>
                  <a:lnTo>
                    <a:pt x="115578" y="193342"/>
                  </a:lnTo>
                  <a:lnTo>
                    <a:pt x="133301" y="246751"/>
                  </a:lnTo>
                  <a:lnTo>
                    <a:pt x="161619" y="310027"/>
                  </a:lnTo>
                  <a:lnTo>
                    <a:pt x="189480" y="3626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3" name="Freeform 392"/>
            <p:cNvSpPr/>
            <p:nvPr/>
          </p:nvSpPr>
          <p:spPr>
            <a:xfrm>
              <a:off x="6369741" y="4906279"/>
              <a:ext cx="63171" cy="1"/>
            </a:xfrm>
            <a:custGeom>
              <a:avLst/>
              <a:gdLst/>
              <a:ahLst/>
              <a:cxnLst/>
              <a:rect l="0" t="0" r="0" b="0"/>
              <a:pathLst>
                <a:path w="63171" h="1">
                  <a:moveTo>
                    <a:pt x="63170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4" name="Freeform 393"/>
            <p:cNvSpPr/>
            <p:nvPr/>
          </p:nvSpPr>
          <p:spPr>
            <a:xfrm>
              <a:off x="6538197" y="4833116"/>
              <a:ext cx="126342" cy="178450"/>
            </a:xfrm>
            <a:custGeom>
              <a:avLst/>
              <a:gdLst/>
              <a:ahLst/>
              <a:cxnLst/>
              <a:rect l="0" t="0" r="0" b="0"/>
              <a:pathLst>
                <a:path w="126342" h="178450">
                  <a:moveTo>
                    <a:pt x="0" y="62635"/>
                  </a:moveTo>
                  <a:lnTo>
                    <a:pt x="0" y="121252"/>
                  </a:lnTo>
                  <a:lnTo>
                    <a:pt x="6065" y="160001"/>
                  </a:lnTo>
                  <a:lnTo>
                    <a:pt x="5214" y="159131"/>
                  </a:lnTo>
                  <a:lnTo>
                    <a:pt x="3475" y="155042"/>
                  </a:lnTo>
                  <a:lnTo>
                    <a:pt x="458" y="99009"/>
                  </a:lnTo>
                  <a:lnTo>
                    <a:pt x="5679" y="39014"/>
                  </a:lnTo>
                  <a:lnTo>
                    <a:pt x="14612" y="16652"/>
                  </a:lnTo>
                  <a:lnTo>
                    <a:pt x="20270" y="7413"/>
                  </a:lnTo>
                  <a:lnTo>
                    <a:pt x="27551" y="2424"/>
                  </a:lnTo>
                  <a:lnTo>
                    <a:pt x="45001" y="0"/>
                  </a:lnTo>
                  <a:lnTo>
                    <a:pt x="53397" y="3331"/>
                  </a:lnTo>
                  <a:lnTo>
                    <a:pt x="68965" y="16390"/>
                  </a:lnTo>
                  <a:lnTo>
                    <a:pt x="85294" y="43473"/>
                  </a:lnTo>
                  <a:lnTo>
                    <a:pt x="108580" y="104915"/>
                  </a:lnTo>
                  <a:lnTo>
                    <a:pt x="123194" y="154294"/>
                  </a:lnTo>
                  <a:lnTo>
                    <a:pt x="126341" y="178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5" name="Freeform 394"/>
            <p:cNvSpPr/>
            <p:nvPr/>
          </p:nvSpPr>
          <p:spPr>
            <a:xfrm>
              <a:off x="6696124" y="4874694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15641" y="17981"/>
                  </a:lnTo>
                  <a:lnTo>
                    <a:pt x="50336" y="73211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Freeform 395"/>
            <p:cNvSpPr/>
            <p:nvPr/>
          </p:nvSpPr>
          <p:spPr>
            <a:xfrm>
              <a:off x="6727710" y="4843109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84228" y="0"/>
                  </a:moveTo>
                  <a:lnTo>
                    <a:pt x="60508" y="58616"/>
                  </a:lnTo>
                  <a:lnTo>
                    <a:pt x="45791" y="113960"/>
                  </a:lnTo>
                  <a:lnTo>
                    <a:pt x="35144" y="162967"/>
                  </a:lnTo>
                  <a:lnTo>
                    <a:pt x="24581" y="213362"/>
                  </a:lnTo>
                  <a:lnTo>
                    <a:pt x="10531" y="27602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7" name="Freeform 396"/>
            <p:cNvSpPr/>
            <p:nvPr/>
          </p:nvSpPr>
          <p:spPr>
            <a:xfrm>
              <a:off x="7079112" y="4706238"/>
              <a:ext cx="17096" cy="200042"/>
            </a:xfrm>
            <a:custGeom>
              <a:avLst/>
              <a:gdLst/>
              <a:ahLst/>
              <a:cxnLst/>
              <a:rect l="0" t="0" r="0" b="0"/>
              <a:pathLst>
                <a:path w="17096" h="200042">
                  <a:moveTo>
                    <a:pt x="17095" y="0"/>
                  </a:moveTo>
                  <a:lnTo>
                    <a:pt x="307" y="62281"/>
                  </a:lnTo>
                  <a:lnTo>
                    <a:pt x="0" y="119450"/>
                  </a:lnTo>
                  <a:lnTo>
                    <a:pt x="4621" y="163295"/>
                  </a:lnTo>
                  <a:lnTo>
                    <a:pt x="656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8" name="Freeform 397"/>
            <p:cNvSpPr/>
            <p:nvPr/>
          </p:nvSpPr>
          <p:spPr>
            <a:xfrm>
              <a:off x="7169907" y="4643067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71672"/>
                  </a:lnTo>
                  <a:lnTo>
                    <a:pt x="17" y="22205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9" name="Freeform 398"/>
            <p:cNvSpPr/>
            <p:nvPr/>
          </p:nvSpPr>
          <p:spPr>
            <a:xfrm>
              <a:off x="7022507" y="475888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6" y="3120"/>
                  </a:lnTo>
                  <a:lnTo>
                    <a:pt x="136107" y="14655"/>
                  </a:lnTo>
                  <a:lnTo>
                    <a:pt x="78922" y="28198"/>
                  </a:lnTo>
                  <a:lnTo>
                    <a:pt x="32618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0" name="Freeform 399"/>
            <p:cNvSpPr/>
            <p:nvPr/>
          </p:nvSpPr>
          <p:spPr>
            <a:xfrm>
              <a:off x="7033036" y="4843109"/>
              <a:ext cx="189514" cy="21057"/>
            </a:xfrm>
            <a:custGeom>
              <a:avLst/>
              <a:gdLst/>
              <a:ahLst/>
              <a:cxnLst/>
              <a:rect l="0" t="0" r="0" b="0"/>
              <a:pathLst>
                <a:path w="189514" h="21057">
                  <a:moveTo>
                    <a:pt x="189513" y="0"/>
                  </a:moveTo>
                  <a:lnTo>
                    <a:pt x="152035" y="8333"/>
                  </a:lnTo>
                  <a:lnTo>
                    <a:pt x="94197" y="17474"/>
                  </a:lnTo>
                  <a:lnTo>
                    <a:pt x="41310" y="2034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1" name="Freeform 400"/>
            <p:cNvSpPr/>
            <p:nvPr/>
          </p:nvSpPr>
          <p:spPr>
            <a:xfrm>
              <a:off x="7580518" y="4674653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42114" y="0"/>
                  </a:moveTo>
                  <a:lnTo>
                    <a:pt x="33049" y="58617"/>
                  </a:lnTo>
                  <a:lnTo>
                    <a:pt x="24639" y="121196"/>
                  </a:lnTo>
                  <a:lnTo>
                    <a:pt x="18645" y="183643"/>
                  </a:lnTo>
                  <a:lnTo>
                    <a:pt x="6542" y="236056"/>
                  </a:lnTo>
                  <a:lnTo>
                    <a:pt x="1292" y="29030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2" name="Freeform 401"/>
            <p:cNvSpPr/>
            <p:nvPr/>
          </p:nvSpPr>
          <p:spPr>
            <a:xfrm>
              <a:off x="7496290" y="485363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1110" y="0"/>
                  </a:lnTo>
                  <a:lnTo>
                    <a:pt x="91980" y="5589"/>
                  </a:lnTo>
                  <a:lnTo>
                    <a:pt x="3757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3" name="Freeform 402"/>
            <p:cNvSpPr/>
            <p:nvPr/>
          </p:nvSpPr>
          <p:spPr>
            <a:xfrm>
              <a:off x="7738446" y="4895751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0" y="0"/>
                  </a:moveTo>
                  <a:lnTo>
                    <a:pt x="5589" y="58617"/>
                  </a:lnTo>
                  <a:lnTo>
                    <a:pt x="1545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4" name="Freeform 403"/>
            <p:cNvSpPr/>
            <p:nvPr/>
          </p:nvSpPr>
          <p:spPr>
            <a:xfrm>
              <a:off x="7738446" y="47799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5" name="Freeform 404"/>
            <p:cNvSpPr/>
            <p:nvPr/>
          </p:nvSpPr>
          <p:spPr>
            <a:xfrm>
              <a:off x="7822673" y="4853556"/>
              <a:ext cx="189514" cy="126424"/>
            </a:xfrm>
            <a:custGeom>
              <a:avLst/>
              <a:gdLst/>
              <a:ahLst/>
              <a:cxnLst/>
              <a:rect l="0" t="0" r="0" b="0"/>
              <a:pathLst>
                <a:path w="189514" h="126424">
                  <a:moveTo>
                    <a:pt x="0" y="63252"/>
                  </a:moveTo>
                  <a:lnTo>
                    <a:pt x="8334" y="100730"/>
                  </a:lnTo>
                  <a:lnTo>
                    <a:pt x="9553" y="116173"/>
                  </a:lnTo>
                  <a:lnTo>
                    <a:pt x="10443" y="63705"/>
                  </a:lnTo>
                  <a:lnTo>
                    <a:pt x="12844" y="26081"/>
                  </a:lnTo>
                  <a:lnTo>
                    <a:pt x="21697" y="7347"/>
                  </a:lnTo>
                  <a:lnTo>
                    <a:pt x="28502" y="3756"/>
                  </a:lnTo>
                  <a:lnTo>
                    <a:pt x="36549" y="3701"/>
                  </a:lnTo>
                  <a:lnTo>
                    <a:pt x="45423" y="6003"/>
                  </a:lnTo>
                  <a:lnTo>
                    <a:pt x="52509" y="11048"/>
                  </a:lnTo>
                  <a:lnTo>
                    <a:pt x="63502" y="26012"/>
                  </a:lnTo>
                  <a:lnTo>
                    <a:pt x="72855" y="64432"/>
                  </a:lnTo>
                  <a:lnTo>
                    <a:pt x="75477" y="64038"/>
                  </a:lnTo>
                  <a:lnTo>
                    <a:pt x="78394" y="60267"/>
                  </a:lnTo>
                  <a:lnTo>
                    <a:pt x="103960" y="5947"/>
                  </a:lnTo>
                  <a:lnTo>
                    <a:pt x="111421" y="1652"/>
                  </a:lnTo>
                  <a:lnTo>
                    <a:pt x="129069" y="0"/>
                  </a:lnTo>
                  <a:lnTo>
                    <a:pt x="145492" y="6284"/>
                  </a:lnTo>
                  <a:lnTo>
                    <a:pt x="153147" y="11235"/>
                  </a:lnTo>
                  <a:lnTo>
                    <a:pt x="164772" y="26095"/>
                  </a:lnTo>
                  <a:lnTo>
                    <a:pt x="181767" y="69821"/>
                  </a:lnTo>
                  <a:lnTo>
                    <a:pt x="189513" y="126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6" name="Freeform 405"/>
            <p:cNvSpPr/>
            <p:nvPr/>
          </p:nvSpPr>
          <p:spPr>
            <a:xfrm>
              <a:off x="8067714" y="4857598"/>
              <a:ext cx="79153" cy="132910"/>
            </a:xfrm>
            <a:custGeom>
              <a:avLst/>
              <a:gdLst/>
              <a:ahLst/>
              <a:cxnLst/>
              <a:rect l="0" t="0" r="0" b="0"/>
              <a:pathLst>
                <a:path w="79153" h="132910">
                  <a:moveTo>
                    <a:pt x="7643" y="59210"/>
                  </a:moveTo>
                  <a:lnTo>
                    <a:pt x="60348" y="40082"/>
                  </a:lnTo>
                  <a:lnTo>
                    <a:pt x="76302" y="28872"/>
                  </a:lnTo>
                  <a:lnTo>
                    <a:pt x="79152" y="22607"/>
                  </a:lnTo>
                  <a:lnTo>
                    <a:pt x="78712" y="16090"/>
                  </a:lnTo>
                  <a:lnTo>
                    <a:pt x="76080" y="9407"/>
                  </a:lnTo>
                  <a:lnTo>
                    <a:pt x="69645" y="4951"/>
                  </a:lnTo>
                  <a:lnTo>
                    <a:pt x="50018" y="0"/>
                  </a:lnTo>
                  <a:lnTo>
                    <a:pt x="40573" y="1019"/>
                  </a:lnTo>
                  <a:lnTo>
                    <a:pt x="23838" y="8391"/>
                  </a:lnTo>
                  <a:lnTo>
                    <a:pt x="11721" y="22586"/>
                  </a:lnTo>
                  <a:lnTo>
                    <a:pt x="3607" y="41763"/>
                  </a:lnTo>
                  <a:lnTo>
                    <a:pt x="0" y="65884"/>
                  </a:lnTo>
                  <a:lnTo>
                    <a:pt x="4636" y="85963"/>
                  </a:lnTo>
                  <a:lnTo>
                    <a:pt x="15666" y="102686"/>
                  </a:lnTo>
                  <a:lnTo>
                    <a:pt x="49757" y="132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7" name="Freeform 406"/>
            <p:cNvSpPr/>
            <p:nvPr/>
          </p:nvSpPr>
          <p:spPr>
            <a:xfrm>
              <a:off x="8242712" y="4800994"/>
              <a:ext cx="96004" cy="178986"/>
            </a:xfrm>
            <a:custGeom>
              <a:avLst/>
              <a:gdLst/>
              <a:ahLst/>
              <a:cxnLst/>
              <a:rect l="0" t="0" r="0" b="0"/>
              <a:pathLst>
                <a:path w="96004" h="178986">
                  <a:moveTo>
                    <a:pt x="64272" y="0"/>
                  </a:moveTo>
                  <a:lnTo>
                    <a:pt x="20309" y="20244"/>
                  </a:lnTo>
                  <a:lnTo>
                    <a:pt x="6519" y="35904"/>
                  </a:lnTo>
                  <a:lnTo>
                    <a:pt x="1204" y="44993"/>
                  </a:lnTo>
                  <a:lnTo>
                    <a:pt x="0" y="53392"/>
                  </a:lnTo>
                  <a:lnTo>
                    <a:pt x="4901" y="68964"/>
                  </a:lnTo>
                  <a:lnTo>
                    <a:pt x="11823" y="74052"/>
                  </a:lnTo>
                  <a:lnTo>
                    <a:pt x="73494" y="92911"/>
                  </a:lnTo>
                  <a:lnTo>
                    <a:pt x="90208" y="104075"/>
                  </a:lnTo>
                  <a:lnTo>
                    <a:pt x="94431" y="111498"/>
                  </a:lnTo>
                  <a:lnTo>
                    <a:pt x="96003" y="129103"/>
                  </a:lnTo>
                  <a:lnTo>
                    <a:pt x="92445" y="136372"/>
                  </a:lnTo>
                  <a:lnTo>
                    <a:pt x="51908" y="166036"/>
                  </a:lnTo>
                  <a:lnTo>
                    <a:pt x="2215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8" name="Freeform 407"/>
            <p:cNvSpPr/>
            <p:nvPr/>
          </p:nvSpPr>
          <p:spPr>
            <a:xfrm>
              <a:off x="8562886" y="4685181"/>
              <a:ext cx="274515" cy="302566"/>
            </a:xfrm>
            <a:custGeom>
              <a:avLst/>
              <a:gdLst/>
              <a:ahLst/>
              <a:cxnLst/>
              <a:rect l="0" t="0" r="0" b="0"/>
              <a:pathLst>
                <a:path w="274515" h="302566">
                  <a:moveTo>
                    <a:pt x="133652" y="0"/>
                  </a:moveTo>
                  <a:lnTo>
                    <a:pt x="109606" y="9575"/>
                  </a:lnTo>
                  <a:lnTo>
                    <a:pt x="51650" y="61331"/>
                  </a:lnTo>
                  <a:lnTo>
                    <a:pt x="37546" y="77561"/>
                  </a:lnTo>
                  <a:lnTo>
                    <a:pt x="11318" y="137209"/>
                  </a:lnTo>
                  <a:lnTo>
                    <a:pt x="0" y="182171"/>
                  </a:lnTo>
                  <a:lnTo>
                    <a:pt x="855" y="218923"/>
                  </a:lnTo>
                  <a:lnTo>
                    <a:pt x="6781" y="240019"/>
                  </a:lnTo>
                  <a:lnTo>
                    <a:pt x="29649" y="272626"/>
                  </a:lnTo>
                  <a:lnTo>
                    <a:pt x="44146" y="286114"/>
                  </a:lnTo>
                  <a:lnTo>
                    <a:pt x="62285" y="296007"/>
                  </a:lnTo>
                  <a:lnTo>
                    <a:pt x="97819" y="302565"/>
                  </a:lnTo>
                  <a:lnTo>
                    <a:pt x="143343" y="296375"/>
                  </a:lnTo>
                  <a:lnTo>
                    <a:pt x="186129" y="280768"/>
                  </a:lnTo>
                  <a:lnTo>
                    <a:pt x="222787" y="255502"/>
                  </a:lnTo>
                  <a:lnTo>
                    <a:pt x="251388" y="219575"/>
                  </a:lnTo>
                  <a:lnTo>
                    <a:pt x="273362" y="168255"/>
                  </a:lnTo>
                  <a:lnTo>
                    <a:pt x="274514" y="147310"/>
                  </a:lnTo>
                  <a:lnTo>
                    <a:pt x="265722" y="99678"/>
                  </a:lnTo>
                  <a:lnTo>
                    <a:pt x="250514" y="70219"/>
                  </a:lnTo>
                  <a:lnTo>
                    <a:pt x="210646" y="24877"/>
                  </a:lnTo>
                  <a:lnTo>
                    <a:pt x="190489" y="16906"/>
                  </a:lnTo>
                  <a:lnTo>
                    <a:pt x="15471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9" name="Freeform 408"/>
            <p:cNvSpPr/>
            <p:nvPr/>
          </p:nvSpPr>
          <p:spPr>
            <a:xfrm>
              <a:off x="9149264" y="4752814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72833" y="0"/>
                  </a:lnTo>
                  <a:lnTo>
                    <a:pt x="31415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0" name="Freeform 409"/>
            <p:cNvSpPr/>
            <p:nvPr/>
          </p:nvSpPr>
          <p:spPr>
            <a:xfrm>
              <a:off x="9191378" y="4790466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21057"/>
                  </a:moveTo>
                  <a:lnTo>
                    <a:pt x="15946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1" name="Freeform 410"/>
            <p:cNvSpPr/>
            <p:nvPr/>
          </p:nvSpPr>
          <p:spPr>
            <a:xfrm>
              <a:off x="9425267" y="4674653"/>
              <a:ext cx="279319" cy="321261"/>
            </a:xfrm>
            <a:custGeom>
              <a:avLst/>
              <a:gdLst/>
              <a:ahLst/>
              <a:cxnLst/>
              <a:rect l="0" t="0" r="0" b="0"/>
              <a:pathLst>
                <a:path w="279319" h="321261">
                  <a:moveTo>
                    <a:pt x="155666" y="10528"/>
                  </a:moveTo>
                  <a:lnTo>
                    <a:pt x="131619" y="20103"/>
                  </a:lnTo>
                  <a:lnTo>
                    <a:pt x="96073" y="49931"/>
                  </a:lnTo>
                  <a:lnTo>
                    <a:pt x="46875" y="107865"/>
                  </a:lnTo>
                  <a:lnTo>
                    <a:pt x="26985" y="130745"/>
                  </a:lnTo>
                  <a:lnTo>
                    <a:pt x="5373" y="179564"/>
                  </a:lnTo>
                  <a:lnTo>
                    <a:pt x="0" y="216331"/>
                  </a:lnTo>
                  <a:lnTo>
                    <a:pt x="3997" y="256860"/>
                  </a:lnTo>
                  <a:lnTo>
                    <a:pt x="12608" y="278326"/>
                  </a:lnTo>
                  <a:lnTo>
                    <a:pt x="25404" y="295666"/>
                  </a:lnTo>
                  <a:lnTo>
                    <a:pt x="42789" y="311171"/>
                  </a:lnTo>
                  <a:lnTo>
                    <a:pt x="68454" y="319622"/>
                  </a:lnTo>
                  <a:lnTo>
                    <a:pt x="112667" y="321260"/>
                  </a:lnTo>
                  <a:lnTo>
                    <a:pt x="140065" y="315917"/>
                  </a:lnTo>
                  <a:lnTo>
                    <a:pt x="197112" y="286863"/>
                  </a:lnTo>
                  <a:lnTo>
                    <a:pt x="231356" y="258352"/>
                  </a:lnTo>
                  <a:lnTo>
                    <a:pt x="257531" y="220138"/>
                  </a:lnTo>
                  <a:lnTo>
                    <a:pt x="276878" y="167159"/>
                  </a:lnTo>
                  <a:lnTo>
                    <a:pt x="279318" y="129597"/>
                  </a:lnTo>
                  <a:lnTo>
                    <a:pt x="267153" y="74128"/>
                  </a:lnTo>
                  <a:lnTo>
                    <a:pt x="251610" y="47830"/>
                  </a:lnTo>
                  <a:lnTo>
                    <a:pt x="218162" y="19153"/>
                  </a:lnTo>
                  <a:lnTo>
                    <a:pt x="1872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2" name="Freeform 411"/>
            <p:cNvSpPr/>
            <p:nvPr/>
          </p:nvSpPr>
          <p:spPr>
            <a:xfrm>
              <a:off x="6496679" y="5318445"/>
              <a:ext cx="276418" cy="398530"/>
            </a:xfrm>
            <a:custGeom>
              <a:avLst/>
              <a:gdLst/>
              <a:ahLst/>
              <a:cxnLst/>
              <a:rect l="0" t="0" r="0" b="0"/>
              <a:pathLst>
                <a:path w="276418" h="398530">
                  <a:moveTo>
                    <a:pt x="220502" y="8974"/>
                  </a:moveTo>
                  <a:lnTo>
                    <a:pt x="203734" y="14563"/>
                  </a:lnTo>
                  <a:lnTo>
                    <a:pt x="145057" y="10519"/>
                  </a:lnTo>
                  <a:lnTo>
                    <a:pt x="83618" y="1942"/>
                  </a:lnTo>
                  <a:lnTo>
                    <a:pt x="57500" y="0"/>
                  </a:lnTo>
                  <a:lnTo>
                    <a:pt x="36533" y="5376"/>
                  </a:lnTo>
                  <a:lnTo>
                    <a:pt x="27666" y="10085"/>
                  </a:lnTo>
                  <a:lnTo>
                    <a:pt x="14694" y="24675"/>
                  </a:lnTo>
                  <a:lnTo>
                    <a:pt x="9597" y="33480"/>
                  </a:lnTo>
                  <a:lnTo>
                    <a:pt x="1417" y="89638"/>
                  </a:lnTo>
                  <a:lnTo>
                    <a:pt x="0" y="138680"/>
                  </a:lnTo>
                  <a:lnTo>
                    <a:pt x="750" y="175178"/>
                  </a:lnTo>
                  <a:lnTo>
                    <a:pt x="2640" y="175928"/>
                  </a:lnTo>
                  <a:lnTo>
                    <a:pt x="26953" y="145214"/>
                  </a:lnTo>
                  <a:lnTo>
                    <a:pt x="44403" y="134646"/>
                  </a:lnTo>
                  <a:lnTo>
                    <a:pt x="79547" y="127709"/>
                  </a:lnTo>
                  <a:lnTo>
                    <a:pt x="124939" y="133770"/>
                  </a:lnTo>
                  <a:lnTo>
                    <a:pt x="167700" y="149352"/>
                  </a:lnTo>
                  <a:lnTo>
                    <a:pt x="219311" y="182571"/>
                  </a:lnTo>
                  <a:lnTo>
                    <a:pt x="242506" y="210539"/>
                  </a:lnTo>
                  <a:lnTo>
                    <a:pt x="269102" y="273491"/>
                  </a:lnTo>
                  <a:lnTo>
                    <a:pt x="276417" y="298893"/>
                  </a:lnTo>
                  <a:lnTo>
                    <a:pt x="274210" y="322661"/>
                  </a:lnTo>
                  <a:lnTo>
                    <a:pt x="264259" y="343753"/>
                  </a:lnTo>
                  <a:lnTo>
                    <a:pt x="248139" y="360926"/>
                  </a:lnTo>
                  <a:lnTo>
                    <a:pt x="190592" y="386746"/>
                  </a:lnTo>
                  <a:lnTo>
                    <a:pt x="154708" y="395038"/>
                  </a:lnTo>
                  <a:lnTo>
                    <a:pt x="91475" y="398069"/>
                  </a:lnTo>
                  <a:lnTo>
                    <a:pt x="73103" y="398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3" name="Freeform 412"/>
            <p:cNvSpPr/>
            <p:nvPr/>
          </p:nvSpPr>
          <p:spPr>
            <a:xfrm>
              <a:off x="6927751" y="5390590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70710" y="17981"/>
                  </a:lnTo>
                  <a:lnTo>
                    <a:pt x="21087" y="7633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4" name="Freeform 413"/>
            <p:cNvSpPr/>
            <p:nvPr/>
          </p:nvSpPr>
          <p:spPr>
            <a:xfrm>
              <a:off x="6927751" y="5380062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105285"/>
                  </a:moveTo>
                  <a:lnTo>
                    <a:pt x="78308" y="55787"/>
                  </a:lnTo>
                  <a:lnTo>
                    <a:pt x="48180" y="291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5" name="Freeform 414"/>
            <p:cNvSpPr/>
            <p:nvPr/>
          </p:nvSpPr>
          <p:spPr>
            <a:xfrm>
              <a:off x="6927751" y="5380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6" name="Freeform 415"/>
            <p:cNvSpPr/>
            <p:nvPr/>
          </p:nvSpPr>
          <p:spPr>
            <a:xfrm>
              <a:off x="7209139" y="5253720"/>
              <a:ext cx="316839" cy="387273"/>
            </a:xfrm>
            <a:custGeom>
              <a:avLst/>
              <a:gdLst/>
              <a:ahLst/>
              <a:cxnLst/>
              <a:rect l="0" t="0" r="0" b="0"/>
              <a:pathLst>
                <a:path w="316839" h="387273">
                  <a:moveTo>
                    <a:pt x="139752" y="10528"/>
                  </a:moveTo>
                  <a:lnTo>
                    <a:pt x="87047" y="48785"/>
                  </a:lnTo>
                  <a:lnTo>
                    <a:pt x="41788" y="108085"/>
                  </a:lnTo>
                  <a:lnTo>
                    <a:pt x="12020" y="158296"/>
                  </a:lnTo>
                  <a:lnTo>
                    <a:pt x="0" y="189622"/>
                  </a:lnTo>
                  <a:lnTo>
                    <a:pt x="208" y="226720"/>
                  </a:lnTo>
                  <a:lnTo>
                    <a:pt x="11929" y="280007"/>
                  </a:lnTo>
                  <a:lnTo>
                    <a:pt x="35561" y="322422"/>
                  </a:lnTo>
                  <a:lnTo>
                    <a:pt x="58967" y="346267"/>
                  </a:lnTo>
                  <a:lnTo>
                    <a:pt x="88130" y="365030"/>
                  </a:lnTo>
                  <a:lnTo>
                    <a:pt x="129425" y="381850"/>
                  </a:lnTo>
                  <a:lnTo>
                    <a:pt x="172047" y="387272"/>
                  </a:lnTo>
                  <a:lnTo>
                    <a:pt x="210542" y="383289"/>
                  </a:lnTo>
                  <a:lnTo>
                    <a:pt x="230096" y="374682"/>
                  </a:lnTo>
                  <a:lnTo>
                    <a:pt x="276259" y="342189"/>
                  </a:lnTo>
                  <a:lnTo>
                    <a:pt x="298871" y="314299"/>
                  </a:lnTo>
                  <a:lnTo>
                    <a:pt x="309127" y="294106"/>
                  </a:lnTo>
                  <a:lnTo>
                    <a:pt x="316838" y="244142"/>
                  </a:lnTo>
                  <a:lnTo>
                    <a:pt x="315242" y="189212"/>
                  </a:lnTo>
                  <a:lnTo>
                    <a:pt x="299559" y="127689"/>
                  </a:lnTo>
                  <a:lnTo>
                    <a:pt x="275608" y="87614"/>
                  </a:lnTo>
                  <a:lnTo>
                    <a:pt x="248346" y="56821"/>
                  </a:lnTo>
                  <a:lnTo>
                    <a:pt x="221841" y="40882"/>
                  </a:lnTo>
                  <a:lnTo>
                    <a:pt x="160622" y="17747"/>
                  </a:lnTo>
                  <a:lnTo>
                    <a:pt x="1186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7" name="Freeform 416"/>
            <p:cNvSpPr/>
            <p:nvPr/>
          </p:nvSpPr>
          <p:spPr>
            <a:xfrm>
              <a:off x="7833202" y="5306362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061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8" name="Freeform 417"/>
            <p:cNvSpPr/>
            <p:nvPr/>
          </p:nvSpPr>
          <p:spPr>
            <a:xfrm>
              <a:off x="7864788" y="538006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19"/>
                  </a:lnTo>
                  <a:lnTo>
                    <a:pt x="2412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9" name="Freeform 418"/>
            <p:cNvSpPr/>
            <p:nvPr/>
          </p:nvSpPr>
          <p:spPr>
            <a:xfrm>
              <a:off x="8214042" y="5222134"/>
              <a:ext cx="434082" cy="415444"/>
            </a:xfrm>
            <a:custGeom>
              <a:avLst/>
              <a:gdLst/>
              <a:ahLst/>
              <a:cxnLst/>
              <a:rect l="0" t="0" r="0" b="0"/>
              <a:pathLst>
                <a:path w="434082" h="415444">
                  <a:moveTo>
                    <a:pt x="198227" y="0"/>
                  </a:moveTo>
                  <a:lnTo>
                    <a:pt x="145522" y="19129"/>
                  </a:lnTo>
                  <a:lnTo>
                    <a:pt x="91858" y="65005"/>
                  </a:lnTo>
                  <a:lnTo>
                    <a:pt x="63376" y="95300"/>
                  </a:lnTo>
                  <a:lnTo>
                    <a:pt x="32391" y="153060"/>
                  </a:lnTo>
                  <a:lnTo>
                    <a:pt x="7369" y="207486"/>
                  </a:lnTo>
                  <a:lnTo>
                    <a:pt x="0" y="266416"/>
                  </a:lnTo>
                  <a:lnTo>
                    <a:pt x="1332" y="297392"/>
                  </a:lnTo>
                  <a:lnTo>
                    <a:pt x="9722" y="322857"/>
                  </a:lnTo>
                  <a:lnTo>
                    <a:pt x="33190" y="356925"/>
                  </a:lnTo>
                  <a:lnTo>
                    <a:pt x="67958" y="383656"/>
                  </a:lnTo>
                  <a:lnTo>
                    <a:pt x="102306" y="400805"/>
                  </a:lnTo>
                  <a:lnTo>
                    <a:pt x="154930" y="409845"/>
                  </a:lnTo>
                  <a:lnTo>
                    <a:pt x="217317" y="415443"/>
                  </a:lnTo>
                  <a:lnTo>
                    <a:pt x="280637" y="405977"/>
                  </a:lnTo>
                  <a:lnTo>
                    <a:pt x="332659" y="384437"/>
                  </a:lnTo>
                  <a:lnTo>
                    <a:pt x="389649" y="343790"/>
                  </a:lnTo>
                  <a:lnTo>
                    <a:pt x="410663" y="321663"/>
                  </a:lnTo>
                  <a:lnTo>
                    <a:pt x="428836" y="280218"/>
                  </a:lnTo>
                  <a:lnTo>
                    <a:pt x="434081" y="255563"/>
                  </a:lnTo>
                  <a:lnTo>
                    <a:pt x="425053" y="194832"/>
                  </a:lnTo>
                  <a:lnTo>
                    <a:pt x="405507" y="134452"/>
                  </a:lnTo>
                  <a:lnTo>
                    <a:pt x="386765" y="100279"/>
                  </a:lnTo>
                  <a:lnTo>
                    <a:pt x="353882" y="62182"/>
                  </a:lnTo>
                  <a:lnTo>
                    <a:pt x="323896" y="42471"/>
                  </a:lnTo>
                  <a:lnTo>
                    <a:pt x="273917" y="25331"/>
                  </a:lnTo>
                  <a:lnTo>
                    <a:pt x="225223" y="106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570020" y="419222"/>
            <a:ext cx="7111877" cy="644157"/>
            <a:chOff x="570020" y="419222"/>
            <a:chExt cx="7111877" cy="644157"/>
          </a:xfrm>
        </p:grpSpPr>
        <p:sp>
          <p:nvSpPr>
            <p:cNvPr id="2" name="Freeform 1"/>
            <p:cNvSpPr/>
            <p:nvPr/>
          </p:nvSpPr>
          <p:spPr>
            <a:xfrm>
              <a:off x="570020" y="621181"/>
              <a:ext cx="40633" cy="442198"/>
            </a:xfrm>
            <a:custGeom>
              <a:avLst/>
              <a:gdLst/>
              <a:ahLst/>
              <a:cxnLst/>
              <a:rect l="0" t="0" r="0" b="0"/>
              <a:pathLst>
                <a:path w="40633" h="442198">
                  <a:moveTo>
                    <a:pt x="40632" y="0"/>
                  </a:moveTo>
                  <a:lnTo>
                    <a:pt x="16913" y="43962"/>
                  </a:lnTo>
                  <a:lnTo>
                    <a:pt x="11378" y="91015"/>
                  </a:lnTo>
                  <a:lnTo>
                    <a:pt x="9737" y="149410"/>
                  </a:lnTo>
                  <a:lnTo>
                    <a:pt x="9251" y="205576"/>
                  </a:lnTo>
                  <a:lnTo>
                    <a:pt x="3518" y="259263"/>
                  </a:lnTo>
                  <a:lnTo>
                    <a:pt x="0" y="317804"/>
                  </a:lnTo>
                  <a:lnTo>
                    <a:pt x="10136" y="368425"/>
                  </a:lnTo>
                  <a:lnTo>
                    <a:pt x="26666" y="429247"/>
                  </a:lnTo>
                  <a:lnTo>
                    <a:pt x="3010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84476" y="574607"/>
              <a:ext cx="252685" cy="446658"/>
            </a:xfrm>
            <a:custGeom>
              <a:avLst/>
              <a:gdLst/>
              <a:ahLst/>
              <a:cxnLst/>
              <a:rect l="0" t="0" r="0" b="0"/>
              <a:pathLst>
                <a:path w="252685" h="446658">
                  <a:moveTo>
                    <a:pt x="0" y="415071"/>
                  </a:moveTo>
                  <a:lnTo>
                    <a:pt x="8333" y="377593"/>
                  </a:lnTo>
                  <a:lnTo>
                    <a:pt x="10095" y="326170"/>
                  </a:lnTo>
                  <a:lnTo>
                    <a:pt x="18848" y="263716"/>
                  </a:lnTo>
                  <a:lnTo>
                    <a:pt x="31843" y="201987"/>
                  </a:lnTo>
                  <a:lnTo>
                    <a:pt x="42190" y="151114"/>
                  </a:lnTo>
                  <a:lnTo>
                    <a:pt x="49546" y="102115"/>
                  </a:lnTo>
                  <a:lnTo>
                    <a:pt x="57620" y="43637"/>
                  </a:lnTo>
                  <a:lnTo>
                    <a:pt x="72705" y="6709"/>
                  </a:lnTo>
                  <a:lnTo>
                    <a:pt x="80055" y="1280"/>
                  </a:lnTo>
                  <a:lnTo>
                    <a:pt x="88465" y="0"/>
                  </a:lnTo>
                  <a:lnTo>
                    <a:pt x="97581" y="1487"/>
                  </a:lnTo>
                  <a:lnTo>
                    <a:pt x="104829" y="5987"/>
                  </a:lnTo>
                  <a:lnTo>
                    <a:pt x="121787" y="30259"/>
                  </a:lnTo>
                  <a:lnTo>
                    <a:pt x="154743" y="93284"/>
                  </a:lnTo>
                  <a:lnTo>
                    <a:pt x="178103" y="154197"/>
                  </a:lnTo>
                  <a:lnTo>
                    <a:pt x="196416" y="217461"/>
                  </a:lnTo>
                  <a:lnTo>
                    <a:pt x="207026" y="270342"/>
                  </a:lnTo>
                  <a:lnTo>
                    <a:pt x="217579" y="322406"/>
                  </a:lnTo>
                  <a:lnTo>
                    <a:pt x="231625" y="382512"/>
                  </a:lnTo>
                  <a:lnTo>
                    <a:pt x="242155" y="419072"/>
                  </a:lnTo>
                  <a:lnTo>
                    <a:pt x="252684" y="4466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16062" y="854556"/>
              <a:ext cx="200042" cy="19310"/>
            </a:xfrm>
            <a:custGeom>
              <a:avLst/>
              <a:gdLst/>
              <a:ahLst/>
              <a:cxnLst/>
              <a:rect l="0" t="0" r="0" b="0"/>
              <a:pathLst>
                <a:path w="200042" h="19310">
                  <a:moveTo>
                    <a:pt x="200041" y="19309"/>
                  </a:moveTo>
                  <a:lnTo>
                    <a:pt x="183274" y="8130"/>
                  </a:lnTo>
                  <a:lnTo>
                    <a:pt x="150489" y="1179"/>
                  </a:lnTo>
                  <a:lnTo>
                    <a:pt x="98659" y="0"/>
                  </a:lnTo>
                  <a:lnTo>
                    <a:pt x="47174" y="9819"/>
                  </a:lnTo>
                  <a:lnTo>
                    <a:pt x="0" y="19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2445" y="800165"/>
              <a:ext cx="63172" cy="210896"/>
            </a:xfrm>
            <a:custGeom>
              <a:avLst/>
              <a:gdLst/>
              <a:ahLst/>
              <a:cxnLst/>
              <a:rect l="0" t="0" r="0" b="0"/>
              <a:pathLst>
                <a:path w="63172" h="210896">
                  <a:moveTo>
                    <a:pt x="0" y="94757"/>
                  </a:moveTo>
                  <a:lnTo>
                    <a:pt x="17959" y="148632"/>
                  </a:lnTo>
                  <a:lnTo>
                    <a:pt x="28547" y="192876"/>
                  </a:lnTo>
                  <a:lnTo>
                    <a:pt x="29560" y="205793"/>
                  </a:lnTo>
                  <a:lnTo>
                    <a:pt x="31405" y="210895"/>
                  </a:lnTo>
                  <a:lnTo>
                    <a:pt x="33805" y="210787"/>
                  </a:lnTo>
                  <a:lnTo>
                    <a:pt x="36575" y="207205"/>
                  </a:lnTo>
                  <a:lnTo>
                    <a:pt x="33413" y="190747"/>
                  </a:lnTo>
                  <a:lnTo>
                    <a:pt x="14279" y="135863"/>
                  </a:lnTo>
                  <a:lnTo>
                    <a:pt x="3167" y="83336"/>
                  </a:lnTo>
                  <a:lnTo>
                    <a:pt x="4058" y="44969"/>
                  </a:lnTo>
                  <a:lnTo>
                    <a:pt x="6215" y="33489"/>
                  </a:lnTo>
                  <a:lnTo>
                    <a:pt x="12332" y="24666"/>
                  </a:lnTo>
                  <a:lnTo>
                    <a:pt x="31607" y="1174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65697" y="837098"/>
              <a:ext cx="129022" cy="215752"/>
            </a:xfrm>
            <a:custGeom>
              <a:avLst/>
              <a:gdLst/>
              <a:ahLst/>
              <a:cxnLst/>
              <a:rect l="0" t="0" r="0" b="0"/>
              <a:pathLst>
                <a:path w="129022" h="215752">
                  <a:moveTo>
                    <a:pt x="24147" y="68352"/>
                  </a:moveTo>
                  <a:lnTo>
                    <a:pt x="56599" y="74418"/>
                  </a:lnTo>
                  <a:lnTo>
                    <a:pt x="77175" y="71828"/>
                  </a:lnTo>
                  <a:lnTo>
                    <a:pt x="108489" y="58204"/>
                  </a:lnTo>
                  <a:lnTo>
                    <a:pt x="123244" y="42785"/>
                  </a:lnTo>
                  <a:lnTo>
                    <a:pt x="128816" y="33760"/>
                  </a:lnTo>
                  <a:lnTo>
                    <a:pt x="129021" y="25404"/>
                  </a:lnTo>
                  <a:lnTo>
                    <a:pt x="125649" y="17493"/>
                  </a:lnTo>
                  <a:lnTo>
                    <a:pt x="119891" y="9880"/>
                  </a:lnTo>
                  <a:lnTo>
                    <a:pt x="97895" y="1420"/>
                  </a:lnTo>
                  <a:lnTo>
                    <a:pt x="70962" y="0"/>
                  </a:lnTo>
                  <a:lnTo>
                    <a:pt x="47293" y="7168"/>
                  </a:lnTo>
                  <a:lnTo>
                    <a:pt x="31315" y="21272"/>
                  </a:lnTo>
                  <a:lnTo>
                    <a:pt x="11525" y="58922"/>
                  </a:lnTo>
                  <a:lnTo>
                    <a:pt x="0" y="95324"/>
                  </a:lnTo>
                  <a:lnTo>
                    <a:pt x="2107" y="122064"/>
                  </a:lnTo>
                  <a:lnTo>
                    <a:pt x="12012" y="147206"/>
                  </a:lnTo>
                  <a:lnTo>
                    <a:pt x="37319" y="174515"/>
                  </a:lnTo>
                  <a:lnTo>
                    <a:pt x="77312" y="201583"/>
                  </a:lnTo>
                  <a:lnTo>
                    <a:pt x="108375" y="215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8464" y="536953"/>
              <a:ext cx="60977" cy="494840"/>
            </a:xfrm>
            <a:custGeom>
              <a:avLst/>
              <a:gdLst/>
              <a:ahLst/>
              <a:cxnLst/>
              <a:rect l="0" t="0" r="0" b="0"/>
              <a:pathLst>
                <a:path w="60977" h="494840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8613" y="164318"/>
                  </a:lnTo>
                  <a:lnTo>
                    <a:pt x="22870" y="226143"/>
                  </a:lnTo>
                  <a:lnTo>
                    <a:pt x="33048" y="272766"/>
                  </a:lnTo>
                  <a:lnTo>
                    <a:pt x="43472" y="334803"/>
                  </a:lnTo>
                  <a:lnTo>
                    <a:pt x="48381" y="388280"/>
                  </a:lnTo>
                  <a:lnTo>
                    <a:pt x="49835" y="439349"/>
                  </a:lnTo>
                  <a:lnTo>
                    <a:pt x="60976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79399" y="768580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5652" y="5589"/>
                  </a:lnTo>
                  <a:lnTo>
                    <a:pt x="174094" y="14654"/>
                  </a:lnTo>
                  <a:lnTo>
                    <a:pt x="119953" y="19160"/>
                  </a:lnTo>
                  <a:lnTo>
                    <a:pt x="66867" y="26084"/>
                  </a:lnTo>
                  <a:lnTo>
                    <a:pt x="3790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05782" y="536953"/>
              <a:ext cx="178985" cy="442198"/>
            </a:xfrm>
            <a:custGeom>
              <a:avLst/>
              <a:gdLst/>
              <a:ahLst/>
              <a:cxnLst/>
              <a:rect l="0" t="0" r="0" b="0"/>
              <a:pathLst>
                <a:path w="178985" h="44219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3211"/>
                  </a:lnTo>
                  <a:lnTo>
                    <a:pt x="3119" y="204883"/>
                  </a:lnTo>
                  <a:lnTo>
                    <a:pt x="8333" y="258408"/>
                  </a:lnTo>
                  <a:lnTo>
                    <a:pt x="15684" y="312826"/>
                  </a:lnTo>
                  <a:lnTo>
                    <a:pt x="21165" y="373012"/>
                  </a:lnTo>
                  <a:lnTo>
                    <a:pt x="26174" y="402479"/>
                  </a:lnTo>
                  <a:lnTo>
                    <a:pt x="27978" y="406360"/>
                  </a:lnTo>
                  <a:lnTo>
                    <a:pt x="29180" y="403097"/>
                  </a:lnTo>
                  <a:lnTo>
                    <a:pt x="32438" y="349744"/>
                  </a:lnTo>
                  <a:lnTo>
                    <a:pt x="41067" y="316537"/>
                  </a:lnTo>
                  <a:lnTo>
                    <a:pt x="51787" y="295101"/>
                  </a:lnTo>
                  <a:lnTo>
                    <a:pt x="60261" y="289151"/>
                  </a:lnTo>
                  <a:lnTo>
                    <a:pt x="82154" y="285659"/>
                  </a:lnTo>
                  <a:lnTo>
                    <a:pt x="101244" y="291126"/>
                  </a:lnTo>
                  <a:lnTo>
                    <a:pt x="109610" y="295860"/>
                  </a:lnTo>
                  <a:lnTo>
                    <a:pt x="154181" y="357523"/>
                  </a:lnTo>
                  <a:lnTo>
                    <a:pt x="172872" y="406060"/>
                  </a:lnTo>
                  <a:lnTo>
                    <a:pt x="17898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49247" y="818498"/>
              <a:ext cx="114505" cy="223824"/>
            </a:xfrm>
            <a:custGeom>
              <a:avLst/>
              <a:gdLst/>
              <a:ahLst/>
              <a:cxnLst/>
              <a:rect l="0" t="0" r="0" b="0"/>
              <a:pathLst>
                <a:path w="114505" h="223824">
                  <a:moveTo>
                    <a:pt x="9219" y="108009"/>
                  </a:moveTo>
                  <a:lnTo>
                    <a:pt x="53182" y="87766"/>
                  </a:lnTo>
                  <a:lnTo>
                    <a:pt x="105601" y="48111"/>
                  </a:lnTo>
                  <a:lnTo>
                    <a:pt x="110909" y="40001"/>
                  </a:lnTo>
                  <a:lnTo>
                    <a:pt x="113686" y="21632"/>
                  </a:lnTo>
                  <a:lnTo>
                    <a:pt x="110449" y="14159"/>
                  </a:lnTo>
                  <a:lnTo>
                    <a:pt x="97494" y="2737"/>
                  </a:lnTo>
                  <a:lnTo>
                    <a:pt x="76918" y="0"/>
                  </a:lnTo>
                  <a:lnTo>
                    <a:pt x="54515" y="3853"/>
                  </a:lnTo>
                  <a:lnTo>
                    <a:pt x="36760" y="13365"/>
                  </a:lnTo>
                  <a:lnTo>
                    <a:pt x="13610" y="37463"/>
                  </a:lnTo>
                  <a:lnTo>
                    <a:pt x="5321" y="59888"/>
                  </a:lnTo>
                  <a:lnTo>
                    <a:pt x="0" y="118001"/>
                  </a:lnTo>
                  <a:lnTo>
                    <a:pt x="10257" y="162962"/>
                  </a:lnTo>
                  <a:lnTo>
                    <a:pt x="24888" y="185465"/>
                  </a:lnTo>
                  <a:lnTo>
                    <a:pt x="33703" y="194742"/>
                  </a:lnTo>
                  <a:lnTo>
                    <a:pt x="59095" y="205049"/>
                  </a:lnTo>
                  <a:lnTo>
                    <a:pt x="93797" y="213971"/>
                  </a:lnTo>
                  <a:lnTo>
                    <a:pt x="114504" y="2238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27005" y="536953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47997"/>
                  </a:lnTo>
                  <a:lnTo>
                    <a:pt x="18211" y="193980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21761" y="52642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3120" y="54145"/>
                  </a:lnTo>
                  <a:lnTo>
                    <a:pt x="11453" y="101441"/>
                  </a:lnTo>
                  <a:lnTo>
                    <a:pt x="21331" y="153669"/>
                  </a:lnTo>
                  <a:lnTo>
                    <a:pt x="28547" y="201900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74362" y="58959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4901" y="14655"/>
                  </a:lnTo>
                  <a:lnTo>
                    <a:pt x="87938" y="27028"/>
                  </a:lnTo>
                  <a:lnTo>
                    <a:pt x="34745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9647" y="70540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9065"/>
                  </a:lnTo>
                  <a:lnTo>
                    <a:pt x="65024" y="10239"/>
                  </a:lnTo>
                  <a:lnTo>
                    <a:pt x="14578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42126" y="791832"/>
              <a:ext cx="185429" cy="229433"/>
            </a:xfrm>
            <a:custGeom>
              <a:avLst/>
              <a:gdLst/>
              <a:ahLst/>
              <a:cxnLst/>
              <a:rect l="0" t="0" r="0" b="0"/>
              <a:pathLst>
                <a:path w="185429" h="229433">
                  <a:moveTo>
                    <a:pt x="127076" y="8333"/>
                  </a:moveTo>
                  <a:lnTo>
                    <a:pt x="89598" y="0"/>
                  </a:lnTo>
                  <a:lnTo>
                    <a:pt x="65965" y="1120"/>
                  </a:lnTo>
                  <a:lnTo>
                    <a:pt x="34099" y="14905"/>
                  </a:lnTo>
                  <a:lnTo>
                    <a:pt x="17123" y="27242"/>
                  </a:lnTo>
                  <a:lnTo>
                    <a:pt x="0" y="52930"/>
                  </a:lnTo>
                  <a:lnTo>
                    <a:pt x="245" y="61461"/>
                  </a:lnTo>
                  <a:lnTo>
                    <a:pt x="3917" y="69488"/>
                  </a:lnTo>
                  <a:lnTo>
                    <a:pt x="9875" y="77179"/>
                  </a:lnTo>
                  <a:lnTo>
                    <a:pt x="28973" y="88844"/>
                  </a:lnTo>
                  <a:lnTo>
                    <a:pt x="53059" y="96759"/>
                  </a:lnTo>
                  <a:lnTo>
                    <a:pt x="114888" y="107845"/>
                  </a:lnTo>
                  <a:lnTo>
                    <a:pt x="147641" y="117497"/>
                  </a:lnTo>
                  <a:lnTo>
                    <a:pt x="165852" y="133670"/>
                  </a:lnTo>
                  <a:lnTo>
                    <a:pt x="179405" y="156455"/>
                  </a:lnTo>
                  <a:lnTo>
                    <a:pt x="185428" y="182180"/>
                  </a:lnTo>
                  <a:lnTo>
                    <a:pt x="182355" y="193251"/>
                  </a:lnTo>
                  <a:lnTo>
                    <a:pt x="166462" y="211792"/>
                  </a:lnTo>
                  <a:lnTo>
                    <a:pt x="143801" y="221592"/>
                  </a:lnTo>
                  <a:lnTo>
                    <a:pt x="95490" y="229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85098" y="76858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1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11398" y="5895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90383" y="749238"/>
              <a:ext cx="136871" cy="156213"/>
            </a:xfrm>
            <a:custGeom>
              <a:avLst/>
              <a:gdLst/>
              <a:ahLst/>
              <a:cxnLst/>
              <a:rect l="0" t="0" r="0" b="0"/>
              <a:pathLst>
                <a:path w="136871" h="156213">
                  <a:moveTo>
                    <a:pt x="0" y="8813"/>
                  </a:moveTo>
                  <a:lnTo>
                    <a:pt x="5589" y="67430"/>
                  </a:lnTo>
                  <a:lnTo>
                    <a:pt x="17958" y="120434"/>
                  </a:lnTo>
                  <a:lnTo>
                    <a:pt x="25858" y="146781"/>
                  </a:lnTo>
                  <a:lnTo>
                    <a:pt x="9988" y="91976"/>
                  </a:lnTo>
                  <a:lnTo>
                    <a:pt x="2959" y="58021"/>
                  </a:lnTo>
                  <a:lnTo>
                    <a:pt x="3996" y="21444"/>
                  </a:lnTo>
                  <a:lnTo>
                    <a:pt x="6173" y="10214"/>
                  </a:lnTo>
                  <a:lnTo>
                    <a:pt x="12304" y="3898"/>
                  </a:lnTo>
                  <a:lnTo>
                    <a:pt x="21071" y="857"/>
                  </a:lnTo>
                  <a:lnTo>
                    <a:pt x="31595" y="0"/>
                  </a:lnTo>
                  <a:lnTo>
                    <a:pt x="40950" y="2938"/>
                  </a:lnTo>
                  <a:lnTo>
                    <a:pt x="57584" y="15561"/>
                  </a:lnTo>
                  <a:lnTo>
                    <a:pt x="86157" y="52260"/>
                  </a:lnTo>
                  <a:lnTo>
                    <a:pt x="119092" y="114215"/>
                  </a:lnTo>
                  <a:lnTo>
                    <a:pt x="136870" y="156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95751" y="579067"/>
              <a:ext cx="1" cy="294799"/>
            </a:xfrm>
            <a:custGeom>
              <a:avLst/>
              <a:gdLst/>
              <a:ahLst/>
              <a:cxnLst/>
              <a:rect l="0" t="0" r="0" b="0"/>
              <a:pathLst>
                <a:path w="1" h="294799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55943"/>
                  </a:lnTo>
                  <a:lnTo>
                    <a:pt x="0" y="219341"/>
                  </a:lnTo>
                  <a:lnTo>
                    <a:pt x="0" y="2781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7823" y="68435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7483" y="8333"/>
                  </a:lnTo>
                  <a:lnTo>
                    <a:pt x="115833" y="18645"/>
                  </a:lnTo>
                  <a:lnTo>
                    <a:pt x="56243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05499" y="463253"/>
              <a:ext cx="185051" cy="379027"/>
            </a:xfrm>
            <a:custGeom>
              <a:avLst/>
              <a:gdLst/>
              <a:ahLst/>
              <a:cxnLst/>
              <a:rect l="0" t="0" r="0" b="0"/>
              <a:pathLst>
                <a:path w="185051" h="379027">
                  <a:moveTo>
                    <a:pt x="6066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3784" y="135646"/>
                  </a:lnTo>
                  <a:lnTo>
                    <a:pt x="24141" y="193431"/>
                  </a:lnTo>
                  <a:lnTo>
                    <a:pt x="32123" y="249299"/>
                  </a:lnTo>
                  <a:lnTo>
                    <a:pt x="37729" y="309771"/>
                  </a:lnTo>
                  <a:lnTo>
                    <a:pt x="43393" y="344338"/>
                  </a:lnTo>
                  <a:lnTo>
                    <a:pt x="42649" y="343033"/>
                  </a:lnTo>
                  <a:lnTo>
                    <a:pt x="39132" y="318839"/>
                  </a:lnTo>
                  <a:lnTo>
                    <a:pt x="39016" y="256370"/>
                  </a:lnTo>
                  <a:lnTo>
                    <a:pt x="47284" y="223361"/>
                  </a:lnTo>
                  <a:lnTo>
                    <a:pt x="57920" y="206116"/>
                  </a:lnTo>
                  <a:lnTo>
                    <a:pt x="66372" y="201752"/>
                  </a:lnTo>
                  <a:lnTo>
                    <a:pt x="88240" y="200022"/>
                  </a:lnTo>
                  <a:lnTo>
                    <a:pt x="107319" y="206272"/>
                  </a:lnTo>
                  <a:lnTo>
                    <a:pt x="123596" y="218019"/>
                  </a:lnTo>
                  <a:lnTo>
                    <a:pt x="138630" y="234938"/>
                  </a:lnTo>
                  <a:lnTo>
                    <a:pt x="162964" y="293039"/>
                  </a:lnTo>
                  <a:lnTo>
                    <a:pt x="171097" y="328982"/>
                  </a:lnTo>
                  <a:lnTo>
                    <a:pt x="176626" y="359909"/>
                  </a:lnTo>
                  <a:lnTo>
                    <a:pt x="18505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45882" y="625768"/>
              <a:ext cx="115243" cy="216512"/>
            </a:xfrm>
            <a:custGeom>
              <a:avLst/>
              <a:gdLst/>
              <a:ahLst/>
              <a:cxnLst/>
              <a:rect l="0" t="0" r="0" b="0"/>
              <a:pathLst>
                <a:path w="115243" h="216512">
                  <a:moveTo>
                    <a:pt x="18366" y="121755"/>
                  </a:moveTo>
                  <a:lnTo>
                    <a:pt x="42413" y="112180"/>
                  </a:lnTo>
                  <a:lnTo>
                    <a:pt x="99065" y="61857"/>
                  </a:lnTo>
                  <a:lnTo>
                    <a:pt x="114547" y="35377"/>
                  </a:lnTo>
                  <a:lnTo>
                    <a:pt x="115242" y="26735"/>
                  </a:lnTo>
                  <a:lnTo>
                    <a:pt x="109775" y="10894"/>
                  </a:lnTo>
                  <a:lnTo>
                    <a:pt x="102702" y="5733"/>
                  </a:lnTo>
                  <a:lnTo>
                    <a:pt x="82365" y="0"/>
                  </a:lnTo>
                  <a:lnTo>
                    <a:pt x="72730" y="810"/>
                  </a:lnTo>
                  <a:lnTo>
                    <a:pt x="55786" y="7950"/>
                  </a:lnTo>
                  <a:lnTo>
                    <a:pt x="33093" y="25124"/>
                  </a:lnTo>
                  <a:lnTo>
                    <a:pt x="17141" y="50620"/>
                  </a:lnTo>
                  <a:lnTo>
                    <a:pt x="2440" y="99081"/>
                  </a:lnTo>
                  <a:lnTo>
                    <a:pt x="0" y="139863"/>
                  </a:lnTo>
                  <a:lnTo>
                    <a:pt x="3574" y="167628"/>
                  </a:lnTo>
                  <a:lnTo>
                    <a:pt x="15302" y="189326"/>
                  </a:lnTo>
                  <a:lnTo>
                    <a:pt x="35396" y="208456"/>
                  </a:lnTo>
                  <a:lnTo>
                    <a:pt x="49952" y="2165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19498" y="600124"/>
              <a:ext cx="200149" cy="252685"/>
            </a:xfrm>
            <a:custGeom>
              <a:avLst/>
              <a:gdLst/>
              <a:ahLst/>
              <a:cxnLst/>
              <a:rect l="0" t="0" r="0" b="0"/>
              <a:pathLst>
                <a:path w="200149" h="252685">
                  <a:moveTo>
                    <a:pt x="134346" y="0"/>
                  </a:moveTo>
                  <a:lnTo>
                    <a:pt x="80471" y="19128"/>
                  </a:lnTo>
                  <a:lnTo>
                    <a:pt x="19594" y="50533"/>
                  </a:lnTo>
                  <a:lnTo>
                    <a:pt x="3017" y="66913"/>
                  </a:lnTo>
                  <a:lnTo>
                    <a:pt x="0" y="75024"/>
                  </a:lnTo>
                  <a:lnTo>
                    <a:pt x="328" y="82771"/>
                  </a:lnTo>
                  <a:lnTo>
                    <a:pt x="2887" y="90276"/>
                  </a:lnTo>
                  <a:lnTo>
                    <a:pt x="15088" y="101734"/>
                  </a:lnTo>
                  <a:lnTo>
                    <a:pt x="33379" y="109556"/>
                  </a:lnTo>
                  <a:lnTo>
                    <a:pt x="91183" y="120578"/>
                  </a:lnTo>
                  <a:lnTo>
                    <a:pt x="132969" y="134779"/>
                  </a:lnTo>
                  <a:lnTo>
                    <a:pt x="177897" y="165595"/>
                  </a:lnTo>
                  <a:lnTo>
                    <a:pt x="191916" y="182392"/>
                  </a:lnTo>
                  <a:lnTo>
                    <a:pt x="197293" y="191785"/>
                  </a:lnTo>
                  <a:lnTo>
                    <a:pt x="200148" y="211580"/>
                  </a:lnTo>
                  <a:lnTo>
                    <a:pt x="199271" y="221771"/>
                  </a:lnTo>
                  <a:lnTo>
                    <a:pt x="195177" y="229736"/>
                  </a:lnTo>
                  <a:lnTo>
                    <a:pt x="181269" y="241705"/>
                  </a:lnTo>
                  <a:lnTo>
                    <a:pt x="126285" y="251238"/>
                  </a:lnTo>
                  <a:lnTo>
                    <a:pt x="113289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41159" y="639554"/>
              <a:ext cx="207484" cy="213255"/>
            </a:xfrm>
            <a:custGeom>
              <a:avLst/>
              <a:gdLst/>
              <a:ahLst/>
              <a:cxnLst/>
              <a:rect l="0" t="0" r="0" b="0"/>
              <a:pathLst>
                <a:path w="207484" h="213255">
                  <a:moveTo>
                    <a:pt x="165369" y="65855"/>
                  </a:moveTo>
                  <a:lnTo>
                    <a:pt x="159781" y="49087"/>
                  </a:lnTo>
                  <a:lnTo>
                    <a:pt x="139537" y="21892"/>
                  </a:lnTo>
                  <a:lnTo>
                    <a:pt x="111312" y="2786"/>
                  </a:lnTo>
                  <a:lnTo>
                    <a:pt x="91041" y="0"/>
                  </a:lnTo>
                  <a:lnTo>
                    <a:pt x="80722" y="894"/>
                  </a:lnTo>
                  <a:lnTo>
                    <a:pt x="59898" y="11247"/>
                  </a:lnTo>
                  <a:lnTo>
                    <a:pt x="31563" y="36807"/>
                  </a:lnTo>
                  <a:lnTo>
                    <a:pt x="16992" y="57624"/>
                  </a:lnTo>
                  <a:lnTo>
                    <a:pt x="3382" y="96821"/>
                  </a:lnTo>
                  <a:lnTo>
                    <a:pt x="0" y="142620"/>
                  </a:lnTo>
                  <a:lnTo>
                    <a:pt x="3354" y="167823"/>
                  </a:lnTo>
                  <a:lnTo>
                    <a:pt x="11864" y="187603"/>
                  </a:lnTo>
                  <a:lnTo>
                    <a:pt x="17409" y="196154"/>
                  </a:lnTo>
                  <a:lnTo>
                    <a:pt x="25785" y="200684"/>
                  </a:lnTo>
                  <a:lnTo>
                    <a:pt x="47570" y="202598"/>
                  </a:lnTo>
                  <a:lnTo>
                    <a:pt x="57590" y="199131"/>
                  </a:lnTo>
                  <a:lnTo>
                    <a:pt x="74964" y="185920"/>
                  </a:lnTo>
                  <a:lnTo>
                    <a:pt x="92309" y="158752"/>
                  </a:lnTo>
                  <a:lnTo>
                    <a:pt x="115984" y="97277"/>
                  </a:lnTo>
                  <a:lnTo>
                    <a:pt x="119578" y="93822"/>
                  </a:lnTo>
                  <a:lnTo>
                    <a:pt x="123143" y="95028"/>
                  </a:lnTo>
                  <a:lnTo>
                    <a:pt x="130224" y="105727"/>
                  </a:lnTo>
                  <a:lnTo>
                    <a:pt x="159732" y="161339"/>
                  </a:lnTo>
                  <a:lnTo>
                    <a:pt x="179817" y="190073"/>
                  </a:lnTo>
                  <a:lnTo>
                    <a:pt x="207483" y="21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59171" y="641890"/>
              <a:ext cx="210571" cy="189862"/>
            </a:xfrm>
            <a:custGeom>
              <a:avLst/>
              <a:gdLst/>
              <a:ahLst/>
              <a:cxnLst/>
              <a:rect l="0" t="0" r="0" b="0"/>
              <a:pathLst>
                <a:path w="210571" h="189862">
                  <a:moveTo>
                    <a:pt x="0" y="52990"/>
                  </a:moveTo>
                  <a:lnTo>
                    <a:pt x="3119" y="110254"/>
                  </a:lnTo>
                  <a:lnTo>
                    <a:pt x="9064" y="171147"/>
                  </a:lnTo>
                  <a:lnTo>
                    <a:pt x="8383" y="176215"/>
                  </a:lnTo>
                  <a:lnTo>
                    <a:pt x="6758" y="174914"/>
                  </a:lnTo>
                  <a:lnTo>
                    <a:pt x="3004" y="160991"/>
                  </a:lnTo>
                  <a:lnTo>
                    <a:pt x="395" y="100632"/>
                  </a:lnTo>
                  <a:lnTo>
                    <a:pt x="2418" y="40781"/>
                  </a:lnTo>
                  <a:lnTo>
                    <a:pt x="11213" y="19878"/>
                  </a:lnTo>
                  <a:lnTo>
                    <a:pt x="18004" y="15708"/>
                  </a:lnTo>
                  <a:lnTo>
                    <a:pt x="26040" y="15267"/>
                  </a:lnTo>
                  <a:lnTo>
                    <a:pt x="34908" y="17313"/>
                  </a:lnTo>
                  <a:lnTo>
                    <a:pt x="51000" y="28945"/>
                  </a:lnTo>
                  <a:lnTo>
                    <a:pt x="64780" y="45813"/>
                  </a:lnTo>
                  <a:lnTo>
                    <a:pt x="74805" y="65008"/>
                  </a:lnTo>
                  <a:lnTo>
                    <a:pt x="77945" y="66851"/>
                  </a:lnTo>
                  <a:lnTo>
                    <a:pt x="80040" y="63401"/>
                  </a:lnTo>
                  <a:lnTo>
                    <a:pt x="88990" y="29830"/>
                  </a:lnTo>
                  <a:lnTo>
                    <a:pt x="104226" y="5314"/>
                  </a:lnTo>
                  <a:lnTo>
                    <a:pt x="111598" y="1319"/>
                  </a:lnTo>
                  <a:lnTo>
                    <a:pt x="129147" y="0"/>
                  </a:lnTo>
                  <a:lnTo>
                    <a:pt x="137571" y="3625"/>
                  </a:lnTo>
                  <a:lnTo>
                    <a:pt x="160605" y="25495"/>
                  </a:lnTo>
                  <a:lnTo>
                    <a:pt x="181077" y="55372"/>
                  </a:lnTo>
                  <a:lnTo>
                    <a:pt x="199068" y="106797"/>
                  </a:lnTo>
                  <a:lnTo>
                    <a:pt x="208298" y="162015"/>
                  </a:lnTo>
                  <a:lnTo>
                    <a:pt x="210570" y="189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94319" y="645358"/>
              <a:ext cx="123147" cy="196922"/>
            </a:xfrm>
            <a:custGeom>
              <a:avLst/>
              <a:gdLst/>
              <a:ahLst/>
              <a:cxnLst/>
              <a:rect l="0" t="0" r="0" b="0"/>
              <a:pathLst>
                <a:path w="123147" h="196922">
                  <a:moveTo>
                    <a:pt x="49121" y="102165"/>
                  </a:moveTo>
                  <a:lnTo>
                    <a:pt x="109994" y="59503"/>
                  </a:lnTo>
                  <a:lnTo>
                    <a:pt x="117779" y="52667"/>
                  </a:lnTo>
                  <a:lnTo>
                    <a:pt x="121799" y="44600"/>
                  </a:lnTo>
                  <a:lnTo>
                    <a:pt x="123146" y="26277"/>
                  </a:lnTo>
                  <a:lnTo>
                    <a:pt x="119528" y="18818"/>
                  </a:lnTo>
                  <a:lnTo>
                    <a:pt x="106150" y="7410"/>
                  </a:lnTo>
                  <a:lnTo>
                    <a:pt x="67708" y="0"/>
                  </a:lnTo>
                  <a:lnTo>
                    <a:pt x="30452" y="3394"/>
                  </a:lnTo>
                  <a:lnTo>
                    <a:pt x="21467" y="8241"/>
                  </a:lnTo>
                  <a:lnTo>
                    <a:pt x="8364" y="22986"/>
                  </a:lnTo>
                  <a:lnTo>
                    <a:pt x="0" y="62197"/>
                  </a:lnTo>
                  <a:lnTo>
                    <a:pt x="3111" y="99681"/>
                  </a:lnTo>
                  <a:lnTo>
                    <a:pt x="17031" y="133014"/>
                  </a:lnTo>
                  <a:lnTo>
                    <a:pt x="41562" y="165118"/>
                  </a:lnTo>
                  <a:lnTo>
                    <a:pt x="91235" y="196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35143" y="652766"/>
              <a:ext cx="164064" cy="161034"/>
            </a:xfrm>
            <a:custGeom>
              <a:avLst/>
              <a:gdLst/>
              <a:ahLst/>
              <a:cxnLst/>
              <a:rect l="0" t="0" r="0" b="0"/>
              <a:pathLst>
                <a:path w="164064" h="161034">
                  <a:moveTo>
                    <a:pt x="129437" y="10529"/>
                  </a:moveTo>
                  <a:lnTo>
                    <a:pt x="66009" y="28487"/>
                  </a:lnTo>
                  <a:lnTo>
                    <a:pt x="45095" y="35278"/>
                  </a:lnTo>
                  <a:lnTo>
                    <a:pt x="27220" y="48435"/>
                  </a:lnTo>
                  <a:lnTo>
                    <a:pt x="12648" y="65980"/>
                  </a:lnTo>
                  <a:lnTo>
                    <a:pt x="2272" y="85477"/>
                  </a:lnTo>
                  <a:lnTo>
                    <a:pt x="0" y="105840"/>
                  </a:lnTo>
                  <a:lnTo>
                    <a:pt x="1031" y="116184"/>
                  </a:lnTo>
                  <a:lnTo>
                    <a:pt x="11536" y="133916"/>
                  </a:lnTo>
                  <a:lnTo>
                    <a:pt x="27904" y="148426"/>
                  </a:lnTo>
                  <a:lnTo>
                    <a:pt x="46877" y="158774"/>
                  </a:lnTo>
                  <a:lnTo>
                    <a:pt x="70126" y="161033"/>
                  </a:lnTo>
                  <a:lnTo>
                    <a:pt x="117591" y="152952"/>
                  </a:lnTo>
                  <a:lnTo>
                    <a:pt x="144515" y="137866"/>
                  </a:lnTo>
                  <a:lnTo>
                    <a:pt x="156805" y="122105"/>
                  </a:lnTo>
                  <a:lnTo>
                    <a:pt x="161720" y="112989"/>
                  </a:lnTo>
                  <a:lnTo>
                    <a:pt x="164063" y="90382"/>
                  </a:lnTo>
                  <a:lnTo>
                    <a:pt x="160034" y="65906"/>
                  </a:lnTo>
                  <a:lnTo>
                    <a:pt x="150445" y="43330"/>
                  </a:lnTo>
                  <a:lnTo>
                    <a:pt x="1083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17222" y="621181"/>
              <a:ext cx="73701" cy="165033"/>
            </a:xfrm>
            <a:custGeom>
              <a:avLst/>
              <a:gdLst/>
              <a:ahLst/>
              <a:cxnLst/>
              <a:rect l="0" t="0" r="0" b="0"/>
              <a:pathLst>
                <a:path w="73701" h="165033">
                  <a:moveTo>
                    <a:pt x="0" y="52642"/>
                  </a:moveTo>
                  <a:lnTo>
                    <a:pt x="19129" y="107687"/>
                  </a:lnTo>
                  <a:lnTo>
                    <a:pt x="43120" y="152856"/>
                  </a:lnTo>
                  <a:lnTo>
                    <a:pt x="51920" y="165032"/>
                  </a:lnTo>
                  <a:lnTo>
                    <a:pt x="50992" y="165004"/>
                  </a:lnTo>
                  <a:lnTo>
                    <a:pt x="48033" y="162645"/>
                  </a:lnTo>
                  <a:lnTo>
                    <a:pt x="24503" y="104329"/>
                  </a:lnTo>
                  <a:lnTo>
                    <a:pt x="7011" y="52516"/>
                  </a:lnTo>
                  <a:lnTo>
                    <a:pt x="7014" y="43200"/>
                  </a:lnTo>
                  <a:lnTo>
                    <a:pt x="13256" y="26609"/>
                  </a:lnTo>
                  <a:lnTo>
                    <a:pt x="26949" y="14556"/>
                  </a:lnTo>
                  <a:lnTo>
                    <a:pt x="43563" y="6469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1515" y="419222"/>
              <a:ext cx="128813" cy="391674"/>
            </a:xfrm>
            <a:custGeom>
              <a:avLst/>
              <a:gdLst/>
              <a:ahLst/>
              <a:cxnLst/>
              <a:rect l="0" t="0" r="0" b="0"/>
              <a:pathLst>
                <a:path w="128813" h="391674">
                  <a:moveTo>
                    <a:pt x="97863" y="265130"/>
                  </a:moveTo>
                  <a:lnTo>
                    <a:pt x="97863" y="242773"/>
                  </a:lnTo>
                  <a:lnTo>
                    <a:pt x="93183" y="237357"/>
                  </a:lnTo>
                  <a:lnTo>
                    <a:pt x="85385" y="234916"/>
                  </a:lnTo>
                  <a:lnTo>
                    <a:pt x="75506" y="234459"/>
                  </a:lnTo>
                  <a:lnTo>
                    <a:pt x="55171" y="240190"/>
                  </a:lnTo>
                  <a:lnTo>
                    <a:pt x="27112" y="256570"/>
                  </a:lnTo>
                  <a:lnTo>
                    <a:pt x="12606" y="270684"/>
                  </a:lnTo>
                  <a:lnTo>
                    <a:pt x="2259" y="288655"/>
                  </a:lnTo>
                  <a:lnTo>
                    <a:pt x="0" y="314580"/>
                  </a:lnTo>
                  <a:lnTo>
                    <a:pt x="8082" y="367705"/>
                  </a:lnTo>
                  <a:lnTo>
                    <a:pt x="13443" y="376797"/>
                  </a:lnTo>
                  <a:lnTo>
                    <a:pt x="28757" y="390019"/>
                  </a:lnTo>
                  <a:lnTo>
                    <a:pt x="37754" y="391673"/>
                  </a:lnTo>
                  <a:lnTo>
                    <a:pt x="57110" y="387272"/>
                  </a:lnTo>
                  <a:lnTo>
                    <a:pt x="82148" y="371640"/>
                  </a:lnTo>
                  <a:lnTo>
                    <a:pt x="93998" y="352632"/>
                  </a:lnTo>
                  <a:lnTo>
                    <a:pt x="111137" y="296712"/>
                  </a:lnTo>
                  <a:lnTo>
                    <a:pt x="122203" y="246542"/>
                  </a:lnTo>
                  <a:lnTo>
                    <a:pt x="127302" y="194632"/>
                  </a:lnTo>
                  <a:lnTo>
                    <a:pt x="128812" y="136617"/>
                  </a:lnTo>
                  <a:lnTo>
                    <a:pt x="123671" y="86152"/>
                  </a:lnTo>
                  <a:lnTo>
                    <a:pt x="111453" y="28348"/>
                  </a:lnTo>
                  <a:lnTo>
                    <a:pt x="104683" y="4306"/>
                  </a:lnTo>
                  <a:lnTo>
                    <a:pt x="100070" y="0"/>
                  </a:lnTo>
                  <a:lnTo>
                    <a:pt x="94655" y="639"/>
                  </a:lnTo>
                  <a:lnTo>
                    <a:pt x="88705" y="4575"/>
                  </a:lnTo>
                  <a:lnTo>
                    <a:pt x="82095" y="24545"/>
                  </a:lnTo>
                  <a:lnTo>
                    <a:pt x="77851" y="85026"/>
                  </a:lnTo>
                  <a:lnTo>
                    <a:pt x="82705" y="135987"/>
                  </a:lnTo>
                  <a:lnTo>
                    <a:pt x="87589" y="197203"/>
                  </a:lnTo>
                  <a:lnTo>
                    <a:pt x="98606" y="254355"/>
                  </a:lnTo>
                  <a:lnTo>
                    <a:pt x="118920" y="317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54255" y="608099"/>
              <a:ext cx="86600" cy="171010"/>
            </a:xfrm>
            <a:custGeom>
              <a:avLst/>
              <a:gdLst/>
              <a:ahLst/>
              <a:cxnLst/>
              <a:rect l="0" t="0" r="0" b="0"/>
              <a:pathLst>
                <a:path w="86600" h="171010">
                  <a:moveTo>
                    <a:pt x="10408" y="97310"/>
                  </a:moveTo>
                  <a:lnTo>
                    <a:pt x="53099" y="82737"/>
                  </a:lnTo>
                  <a:lnTo>
                    <a:pt x="63435" y="77066"/>
                  </a:lnTo>
                  <a:lnTo>
                    <a:pt x="78039" y="61407"/>
                  </a:lnTo>
                  <a:lnTo>
                    <a:pt x="83572" y="52317"/>
                  </a:lnTo>
                  <a:lnTo>
                    <a:pt x="86599" y="32860"/>
                  </a:lnTo>
                  <a:lnTo>
                    <a:pt x="85769" y="22757"/>
                  </a:lnTo>
                  <a:lnTo>
                    <a:pt x="81705" y="14853"/>
                  </a:lnTo>
                  <a:lnTo>
                    <a:pt x="67832" y="2951"/>
                  </a:lnTo>
                  <a:lnTo>
                    <a:pt x="46848" y="0"/>
                  </a:lnTo>
                  <a:lnTo>
                    <a:pt x="34701" y="851"/>
                  </a:lnTo>
                  <a:lnTo>
                    <a:pt x="14966" y="11156"/>
                  </a:lnTo>
                  <a:lnTo>
                    <a:pt x="6428" y="18817"/>
                  </a:lnTo>
                  <a:lnTo>
                    <a:pt x="1905" y="29773"/>
                  </a:lnTo>
                  <a:lnTo>
                    <a:pt x="0" y="57545"/>
                  </a:lnTo>
                  <a:lnTo>
                    <a:pt x="11348" y="117290"/>
                  </a:lnTo>
                  <a:lnTo>
                    <a:pt x="19015" y="137775"/>
                  </a:lnTo>
                  <a:lnTo>
                    <a:pt x="35315" y="160122"/>
                  </a:lnTo>
                  <a:lnTo>
                    <a:pt x="52522" y="171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97074" y="610652"/>
              <a:ext cx="46574" cy="171754"/>
            </a:xfrm>
            <a:custGeom>
              <a:avLst/>
              <a:gdLst/>
              <a:ahLst/>
              <a:cxnLst/>
              <a:rect l="0" t="0" r="0" b="0"/>
              <a:pathLst>
                <a:path w="46574" h="171754">
                  <a:moveTo>
                    <a:pt x="25517" y="73700"/>
                  </a:moveTo>
                  <a:lnTo>
                    <a:pt x="31105" y="135793"/>
                  </a:lnTo>
                  <a:lnTo>
                    <a:pt x="41135" y="171753"/>
                  </a:lnTo>
                  <a:lnTo>
                    <a:pt x="16659" y="113234"/>
                  </a:lnTo>
                  <a:lnTo>
                    <a:pt x="0" y="53690"/>
                  </a:lnTo>
                  <a:lnTo>
                    <a:pt x="1698" y="32051"/>
                  </a:lnTo>
                  <a:lnTo>
                    <a:pt x="6128" y="23707"/>
                  </a:lnTo>
                  <a:lnTo>
                    <a:pt x="20408" y="11317"/>
                  </a:lnTo>
                  <a:lnTo>
                    <a:pt x="465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69989" y="426079"/>
              <a:ext cx="111908" cy="152989"/>
            </a:xfrm>
            <a:custGeom>
              <a:avLst/>
              <a:gdLst/>
              <a:ahLst/>
              <a:cxnLst/>
              <a:rect l="0" t="0" r="0" b="0"/>
              <a:pathLst>
                <a:path w="111908" h="152989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92977" y="14478"/>
                  </a:lnTo>
                  <a:lnTo>
                    <a:pt x="109953" y="25527"/>
                  </a:lnTo>
                  <a:lnTo>
                    <a:pt x="111907" y="31749"/>
                  </a:lnTo>
                  <a:lnTo>
                    <a:pt x="109700" y="38237"/>
                  </a:lnTo>
                  <a:lnTo>
                    <a:pt x="104719" y="44902"/>
                  </a:lnTo>
                  <a:lnTo>
                    <a:pt x="86706" y="52307"/>
                  </a:lnTo>
                  <a:lnTo>
                    <a:pt x="75352" y="54282"/>
                  </a:lnTo>
                  <a:lnTo>
                    <a:pt x="56496" y="65835"/>
                  </a:lnTo>
                  <a:lnTo>
                    <a:pt x="41488" y="82668"/>
                  </a:lnTo>
                  <a:lnTo>
                    <a:pt x="30917" y="101847"/>
                  </a:lnTo>
                  <a:lnTo>
                    <a:pt x="28559" y="122070"/>
                  </a:lnTo>
                  <a:lnTo>
                    <a:pt x="31586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3161" y="715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95212" y="1242362"/>
            <a:ext cx="2119471" cy="379027"/>
            <a:chOff x="2295212" y="1242362"/>
            <a:chExt cx="2119471" cy="379027"/>
          </a:xfrm>
        </p:grpSpPr>
        <p:sp>
          <p:nvSpPr>
            <p:cNvPr id="36" name="Freeform 35"/>
            <p:cNvSpPr/>
            <p:nvPr/>
          </p:nvSpPr>
          <p:spPr>
            <a:xfrm>
              <a:off x="2468983" y="1326590"/>
              <a:ext cx="26271" cy="273742"/>
            </a:xfrm>
            <a:custGeom>
              <a:avLst/>
              <a:gdLst/>
              <a:ahLst/>
              <a:cxnLst/>
              <a:rect l="0" t="0" r="0" b="0"/>
              <a:pathLst>
                <a:path w="26271" h="273742">
                  <a:moveTo>
                    <a:pt x="5214" y="0"/>
                  </a:moveTo>
                  <a:lnTo>
                    <a:pt x="2094" y="60384"/>
                  </a:lnTo>
                  <a:lnTo>
                    <a:pt x="0" y="108749"/>
                  </a:lnTo>
                  <a:lnTo>
                    <a:pt x="6788" y="154664"/>
                  </a:lnTo>
                  <a:lnTo>
                    <a:pt x="19562" y="216295"/>
                  </a:lnTo>
                  <a:lnTo>
                    <a:pt x="262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95212" y="1268359"/>
              <a:ext cx="368498" cy="100346"/>
            </a:xfrm>
            <a:custGeom>
              <a:avLst/>
              <a:gdLst/>
              <a:ahLst/>
              <a:cxnLst/>
              <a:rect l="0" t="0" r="0" b="0"/>
              <a:pathLst>
                <a:path w="368498" h="100346">
                  <a:moveTo>
                    <a:pt x="368497" y="5589"/>
                  </a:moveTo>
                  <a:lnTo>
                    <a:pt x="351730" y="0"/>
                  </a:lnTo>
                  <a:lnTo>
                    <a:pt x="334139" y="375"/>
                  </a:lnTo>
                  <a:lnTo>
                    <a:pt x="283072" y="15737"/>
                  </a:lnTo>
                  <a:lnTo>
                    <a:pt x="222327" y="36662"/>
                  </a:lnTo>
                  <a:lnTo>
                    <a:pt x="168618" y="54654"/>
                  </a:lnTo>
                  <a:lnTo>
                    <a:pt x="110246" y="72260"/>
                  </a:lnTo>
                  <a:lnTo>
                    <a:pt x="55745" y="86305"/>
                  </a:lnTo>
                  <a:lnTo>
                    <a:pt x="0" y="100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89969" y="1589803"/>
              <a:ext cx="273741" cy="31586"/>
            </a:xfrm>
            <a:custGeom>
              <a:avLst/>
              <a:gdLst/>
              <a:ahLst/>
              <a:cxnLst/>
              <a:rect l="0" t="0" r="0" b="0"/>
              <a:pathLst>
                <a:path w="273741" h="31586">
                  <a:moveTo>
                    <a:pt x="273740" y="0"/>
                  </a:moveTo>
                  <a:lnTo>
                    <a:pt x="218571" y="0"/>
                  </a:lnTo>
                  <a:lnTo>
                    <a:pt x="157178" y="3119"/>
                  </a:lnTo>
                  <a:lnTo>
                    <a:pt x="94534" y="11452"/>
                  </a:lnTo>
                  <a:lnTo>
                    <a:pt x="40878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91686" y="1263419"/>
              <a:ext cx="82594" cy="347442"/>
            </a:xfrm>
            <a:custGeom>
              <a:avLst/>
              <a:gdLst/>
              <a:ahLst/>
              <a:cxnLst/>
              <a:rect l="0" t="0" r="0" b="0"/>
              <a:pathLst>
                <a:path w="82594" h="347442">
                  <a:moveTo>
                    <a:pt x="51008" y="347441"/>
                  </a:moveTo>
                  <a:lnTo>
                    <a:pt x="34219" y="292396"/>
                  </a:lnTo>
                  <a:lnTo>
                    <a:pt x="24924" y="232928"/>
                  </a:lnTo>
                  <a:lnTo>
                    <a:pt x="13273" y="181365"/>
                  </a:lnTo>
                  <a:lnTo>
                    <a:pt x="6640" y="126119"/>
                  </a:lnTo>
                  <a:lnTo>
                    <a:pt x="0" y="70146"/>
                  </a:lnTo>
                  <a:lnTo>
                    <a:pt x="4439" y="33652"/>
                  </a:lnTo>
                  <a:lnTo>
                    <a:pt x="10603" y="24775"/>
                  </a:lnTo>
                  <a:lnTo>
                    <a:pt x="29931" y="11791"/>
                  </a:lnTo>
                  <a:lnTo>
                    <a:pt x="825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68994" y="144240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5307" y="5589"/>
                  </a:lnTo>
                  <a:lnTo>
                    <a:pt x="31728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02994" y="1441039"/>
              <a:ext cx="134540" cy="148765"/>
            </a:xfrm>
            <a:custGeom>
              <a:avLst/>
              <a:gdLst/>
              <a:ahLst/>
              <a:cxnLst/>
              <a:rect l="0" t="0" r="0" b="0"/>
              <a:pathLst>
                <a:path w="134540" h="148765">
                  <a:moveTo>
                    <a:pt x="8197" y="43479"/>
                  </a:moveTo>
                  <a:lnTo>
                    <a:pt x="2608" y="60246"/>
                  </a:lnTo>
                  <a:lnTo>
                    <a:pt x="4721" y="93031"/>
                  </a:lnTo>
                  <a:lnTo>
                    <a:pt x="13577" y="137841"/>
                  </a:lnTo>
                  <a:lnTo>
                    <a:pt x="12953" y="137973"/>
                  </a:lnTo>
                  <a:lnTo>
                    <a:pt x="3547" y="107378"/>
                  </a:lnTo>
                  <a:lnTo>
                    <a:pt x="0" y="50208"/>
                  </a:lnTo>
                  <a:lnTo>
                    <a:pt x="3774" y="25413"/>
                  </a:lnTo>
                  <a:lnTo>
                    <a:pt x="8758" y="16227"/>
                  </a:lnTo>
                  <a:lnTo>
                    <a:pt x="23654" y="2901"/>
                  </a:lnTo>
                  <a:lnTo>
                    <a:pt x="32540" y="49"/>
                  </a:lnTo>
                  <a:lnTo>
                    <a:pt x="51772" y="0"/>
                  </a:lnTo>
                  <a:lnTo>
                    <a:pt x="68898" y="10117"/>
                  </a:lnTo>
                  <a:lnTo>
                    <a:pt x="91693" y="38663"/>
                  </a:lnTo>
                  <a:lnTo>
                    <a:pt x="119019" y="95487"/>
                  </a:lnTo>
                  <a:lnTo>
                    <a:pt x="134539" y="148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97734" y="1463461"/>
              <a:ext cx="142903" cy="143070"/>
            </a:xfrm>
            <a:custGeom>
              <a:avLst/>
              <a:gdLst/>
              <a:ahLst/>
              <a:cxnLst/>
              <a:rect l="0" t="0" r="0" b="0"/>
              <a:pathLst>
                <a:path w="142903" h="143070">
                  <a:moveTo>
                    <a:pt x="97727" y="10528"/>
                  </a:moveTo>
                  <a:lnTo>
                    <a:pt x="80959" y="4939"/>
                  </a:lnTo>
                  <a:lnTo>
                    <a:pt x="48175" y="7052"/>
                  </a:lnTo>
                  <a:lnTo>
                    <a:pt x="28520" y="18342"/>
                  </a:lnTo>
                  <a:lnTo>
                    <a:pt x="13156" y="35058"/>
                  </a:lnTo>
                  <a:lnTo>
                    <a:pt x="2428" y="54186"/>
                  </a:lnTo>
                  <a:lnTo>
                    <a:pt x="0" y="74385"/>
                  </a:lnTo>
                  <a:lnTo>
                    <a:pt x="3990" y="93891"/>
                  </a:lnTo>
                  <a:lnTo>
                    <a:pt x="25615" y="125478"/>
                  </a:lnTo>
                  <a:lnTo>
                    <a:pt x="32105" y="132785"/>
                  </a:lnTo>
                  <a:lnTo>
                    <a:pt x="51794" y="140904"/>
                  </a:lnTo>
                  <a:lnTo>
                    <a:pt x="63595" y="143069"/>
                  </a:lnTo>
                  <a:lnTo>
                    <a:pt x="86067" y="139235"/>
                  </a:lnTo>
                  <a:lnTo>
                    <a:pt x="115329" y="123923"/>
                  </a:lnTo>
                  <a:lnTo>
                    <a:pt x="130116" y="110059"/>
                  </a:lnTo>
                  <a:lnTo>
                    <a:pt x="140588" y="92199"/>
                  </a:lnTo>
                  <a:lnTo>
                    <a:pt x="142902" y="69443"/>
                  </a:lnTo>
                  <a:lnTo>
                    <a:pt x="138862" y="44901"/>
                  </a:lnTo>
                  <a:lnTo>
                    <a:pt x="124603" y="14864"/>
                  </a:lnTo>
                  <a:lnTo>
                    <a:pt x="1082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32982" y="1242362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8452" y="197122"/>
                  </a:lnTo>
                  <a:lnTo>
                    <a:pt x="9596" y="256094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58632" y="134764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11192" y="0"/>
                  </a:lnTo>
                  <a:lnTo>
                    <a:pt x="5588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74487" y="1282256"/>
              <a:ext cx="540196" cy="254905"/>
            </a:xfrm>
            <a:custGeom>
              <a:avLst/>
              <a:gdLst/>
              <a:ahLst/>
              <a:cxnLst/>
              <a:rect l="0" t="0" r="0" b="0"/>
              <a:pathLst>
                <a:path w="540196" h="254905">
                  <a:moveTo>
                    <a:pt x="0" y="160148"/>
                  </a:moveTo>
                  <a:lnTo>
                    <a:pt x="55044" y="143359"/>
                  </a:lnTo>
                  <a:lnTo>
                    <a:pt x="106452" y="139934"/>
                  </a:lnTo>
                  <a:lnTo>
                    <a:pt x="167257" y="139257"/>
                  </a:lnTo>
                  <a:lnTo>
                    <a:pt x="219951" y="131888"/>
                  </a:lnTo>
                  <a:lnTo>
                    <a:pt x="274207" y="129219"/>
                  </a:lnTo>
                  <a:lnTo>
                    <a:pt x="329985" y="123103"/>
                  </a:lnTo>
                  <a:lnTo>
                    <a:pt x="384893" y="117865"/>
                  </a:lnTo>
                  <a:lnTo>
                    <a:pt x="447172" y="103511"/>
                  </a:lnTo>
                  <a:lnTo>
                    <a:pt x="500978" y="97098"/>
                  </a:lnTo>
                  <a:lnTo>
                    <a:pt x="524473" y="91961"/>
                  </a:lnTo>
                  <a:lnTo>
                    <a:pt x="528633" y="88954"/>
                  </a:lnTo>
                  <a:lnTo>
                    <a:pt x="527897" y="85779"/>
                  </a:lnTo>
                  <a:lnTo>
                    <a:pt x="490925" y="56999"/>
                  </a:lnTo>
                  <a:lnTo>
                    <a:pt x="431324" y="22540"/>
                  </a:lnTo>
                  <a:lnTo>
                    <a:pt x="389486" y="645"/>
                  </a:lnTo>
                  <a:lnTo>
                    <a:pt x="384830" y="0"/>
                  </a:lnTo>
                  <a:lnTo>
                    <a:pt x="384065" y="1910"/>
                  </a:lnTo>
                  <a:lnTo>
                    <a:pt x="389454" y="10271"/>
                  </a:lnTo>
                  <a:lnTo>
                    <a:pt x="407982" y="28132"/>
                  </a:lnTo>
                  <a:lnTo>
                    <a:pt x="462676" y="62059"/>
                  </a:lnTo>
                  <a:lnTo>
                    <a:pt x="494668" y="77402"/>
                  </a:lnTo>
                  <a:lnTo>
                    <a:pt x="531963" y="83768"/>
                  </a:lnTo>
                  <a:lnTo>
                    <a:pt x="538306" y="88171"/>
                  </a:lnTo>
                  <a:lnTo>
                    <a:pt x="540195" y="94616"/>
                  </a:lnTo>
                  <a:lnTo>
                    <a:pt x="539114" y="102422"/>
                  </a:lnTo>
                  <a:lnTo>
                    <a:pt x="531674" y="117334"/>
                  </a:lnTo>
                  <a:lnTo>
                    <a:pt x="519399" y="131761"/>
                  </a:lnTo>
                  <a:lnTo>
                    <a:pt x="463767" y="189520"/>
                  </a:lnTo>
                  <a:lnTo>
                    <a:pt x="424304" y="238867"/>
                  </a:lnTo>
                  <a:lnTo>
                    <a:pt x="410611" y="254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583098" y="1094963"/>
            <a:ext cx="2220686" cy="486050"/>
            <a:chOff x="4583098" y="1094963"/>
            <a:chExt cx="2220686" cy="486050"/>
          </a:xfrm>
        </p:grpSpPr>
        <p:sp>
          <p:nvSpPr>
            <p:cNvPr id="47" name="Freeform 46"/>
            <p:cNvSpPr/>
            <p:nvPr/>
          </p:nvSpPr>
          <p:spPr>
            <a:xfrm>
              <a:off x="4583098" y="1127749"/>
              <a:ext cx="333711" cy="453264"/>
            </a:xfrm>
            <a:custGeom>
              <a:avLst/>
              <a:gdLst/>
              <a:ahLst/>
              <a:cxnLst/>
              <a:rect l="0" t="0" r="0" b="0"/>
              <a:pathLst>
                <a:path w="333711" h="453264">
                  <a:moveTo>
                    <a:pt x="333710" y="61971"/>
                  </a:moveTo>
                  <a:lnTo>
                    <a:pt x="284212" y="12473"/>
                  </a:lnTo>
                  <a:lnTo>
                    <a:pt x="264137" y="4877"/>
                  </a:lnTo>
                  <a:lnTo>
                    <a:pt x="207533" y="0"/>
                  </a:lnTo>
                  <a:lnTo>
                    <a:pt x="168423" y="4745"/>
                  </a:lnTo>
                  <a:lnTo>
                    <a:pt x="148725" y="13530"/>
                  </a:lnTo>
                  <a:lnTo>
                    <a:pt x="102463" y="46146"/>
                  </a:lnTo>
                  <a:lnTo>
                    <a:pt x="56801" y="105714"/>
                  </a:lnTo>
                  <a:lnTo>
                    <a:pt x="26999" y="165853"/>
                  </a:lnTo>
                  <a:lnTo>
                    <a:pt x="11256" y="223564"/>
                  </a:lnTo>
                  <a:lnTo>
                    <a:pt x="0" y="274305"/>
                  </a:lnTo>
                  <a:lnTo>
                    <a:pt x="866" y="312058"/>
                  </a:lnTo>
                  <a:lnTo>
                    <a:pt x="11640" y="356256"/>
                  </a:lnTo>
                  <a:lnTo>
                    <a:pt x="40674" y="397612"/>
                  </a:lnTo>
                  <a:lnTo>
                    <a:pt x="64131" y="420863"/>
                  </a:lnTo>
                  <a:lnTo>
                    <a:pt x="118749" y="449293"/>
                  </a:lnTo>
                  <a:lnTo>
                    <a:pt x="145365" y="453263"/>
                  </a:lnTo>
                  <a:lnTo>
                    <a:pt x="207716" y="443345"/>
                  </a:lnTo>
                  <a:lnTo>
                    <a:pt x="217896" y="440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83927" y="1384172"/>
              <a:ext cx="162132" cy="185137"/>
            </a:xfrm>
            <a:custGeom>
              <a:avLst/>
              <a:gdLst/>
              <a:ahLst/>
              <a:cxnLst/>
              <a:rect l="0" t="0" r="0" b="0"/>
              <a:pathLst>
                <a:path w="162132" h="185137">
                  <a:moveTo>
                    <a:pt x="106580" y="5589"/>
                  </a:moveTo>
                  <a:lnTo>
                    <a:pt x="89813" y="0"/>
                  </a:lnTo>
                  <a:lnTo>
                    <a:pt x="72222" y="3495"/>
                  </a:lnTo>
                  <a:lnTo>
                    <a:pt x="53875" y="14017"/>
                  </a:lnTo>
                  <a:lnTo>
                    <a:pt x="15788" y="59342"/>
                  </a:lnTo>
                  <a:lnTo>
                    <a:pt x="0" y="95735"/>
                  </a:lnTo>
                  <a:lnTo>
                    <a:pt x="1110" y="119354"/>
                  </a:lnTo>
                  <a:lnTo>
                    <a:pt x="9402" y="140379"/>
                  </a:lnTo>
                  <a:lnTo>
                    <a:pt x="28394" y="165370"/>
                  </a:lnTo>
                  <a:lnTo>
                    <a:pt x="46094" y="180328"/>
                  </a:lnTo>
                  <a:lnTo>
                    <a:pt x="55728" y="184083"/>
                  </a:lnTo>
                  <a:lnTo>
                    <a:pt x="75790" y="185136"/>
                  </a:lnTo>
                  <a:lnTo>
                    <a:pt x="112406" y="179151"/>
                  </a:lnTo>
                  <a:lnTo>
                    <a:pt x="141711" y="164380"/>
                  </a:lnTo>
                  <a:lnTo>
                    <a:pt x="154560" y="148692"/>
                  </a:lnTo>
                  <a:lnTo>
                    <a:pt x="159624" y="139596"/>
                  </a:lnTo>
                  <a:lnTo>
                    <a:pt x="162131" y="117010"/>
                  </a:lnTo>
                  <a:lnTo>
                    <a:pt x="152370" y="54144"/>
                  </a:lnTo>
                  <a:lnTo>
                    <a:pt x="14869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85264" y="1413127"/>
              <a:ext cx="210571" cy="138095"/>
            </a:xfrm>
            <a:custGeom>
              <a:avLst/>
              <a:gdLst/>
              <a:ahLst/>
              <a:cxnLst/>
              <a:rect l="0" t="0" r="0" b="0"/>
              <a:pathLst>
                <a:path w="210571" h="138095">
                  <a:moveTo>
                    <a:pt x="0" y="18748"/>
                  </a:moveTo>
                  <a:lnTo>
                    <a:pt x="0" y="41105"/>
                  </a:lnTo>
                  <a:lnTo>
                    <a:pt x="23719" y="103090"/>
                  </a:lnTo>
                  <a:lnTo>
                    <a:pt x="36097" y="138094"/>
                  </a:lnTo>
                  <a:lnTo>
                    <a:pt x="32823" y="115372"/>
                  </a:lnTo>
                  <a:lnTo>
                    <a:pt x="25682" y="53872"/>
                  </a:lnTo>
                  <a:lnTo>
                    <a:pt x="28182" y="30849"/>
                  </a:lnTo>
                  <a:lnTo>
                    <a:pt x="32826" y="25646"/>
                  </a:lnTo>
                  <a:lnTo>
                    <a:pt x="39432" y="24517"/>
                  </a:lnTo>
                  <a:lnTo>
                    <a:pt x="54960" y="29501"/>
                  </a:lnTo>
                  <a:lnTo>
                    <a:pt x="91090" y="58307"/>
                  </a:lnTo>
                  <a:lnTo>
                    <a:pt x="95822" y="57989"/>
                  </a:lnTo>
                  <a:lnTo>
                    <a:pt x="98976" y="53097"/>
                  </a:lnTo>
                  <a:lnTo>
                    <a:pt x="104039" y="11625"/>
                  </a:lnTo>
                  <a:lnTo>
                    <a:pt x="109134" y="4641"/>
                  </a:lnTo>
                  <a:lnTo>
                    <a:pt x="117209" y="1154"/>
                  </a:lnTo>
                  <a:lnTo>
                    <a:pt x="127273" y="0"/>
                  </a:lnTo>
                  <a:lnTo>
                    <a:pt x="144693" y="4956"/>
                  </a:lnTo>
                  <a:lnTo>
                    <a:pt x="160234" y="16128"/>
                  </a:lnTo>
                  <a:lnTo>
                    <a:pt x="180968" y="42148"/>
                  </a:lnTo>
                  <a:lnTo>
                    <a:pt x="207155" y="104283"/>
                  </a:lnTo>
                  <a:lnTo>
                    <a:pt x="210570" y="113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27419" y="1340343"/>
              <a:ext cx="231628" cy="147942"/>
            </a:xfrm>
            <a:custGeom>
              <a:avLst/>
              <a:gdLst/>
              <a:ahLst/>
              <a:cxnLst/>
              <a:rect l="0" t="0" r="0" b="0"/>
              <a:pathLst>
                <a:path w="231628" h="147942">
                  <a:moveTo>
                    <a:pt x="0" y="91532"/>
                  </a:moveTo>
                  <a:lnTo>
                    <a:pt x="3120" y="134224"/>
                  </a:lnTo>
                  <a:lnTo>
                    <a:pt x="5589" y="144560"/>
                  </a:lnTo>
                  <a:lnTo>
                    <a:pt x="8406" y="147941"/>
                  </a:lnTo>
                  <a:lnTo>
                    <a:pt x="11453" y="146686"/>
                  </a:lnTo>
                  <a:lnTo>
                    <a:pt x="14655" y="142339"/>
                  </a:lnTo>
                  <a:lnTo>
                    <a:pt x="11881" y="80647"/>
                  </a:lnTo>
                  <a:lnTo>
                    <a:pt x="11430" y="66728"/>
                  </a:lnTo>
                  <a:lnTo>
                    <a:pt x="14639" y="56279"/>
                  </a:lnTo>
                  <a:lnTo>
                    <a:pt x="20288" y="48143"/>
                  </a:lnTo>
                  <a:lnTo>
                    <a:pt x="27563" y="41549"/>
                  </a:lnTo>
                  <a:lnTo>
                    <a:pt x="34753" y="39493"/>
                  </a:lnTo>
                  <a:lnTo>
                    <a:pt x="41886" y="40461"/>
                  </a:lnTo>
                  <a:lnTo>
                    <a:pt x="56051" y="47777"/>
                  </a:lnTo>
                  <a:lnTo>
                    <a:pt x="91234" y="78202"/>
                  </a:lnTo>
                  <a:lnTo>
                    <a:pt x="95918" y="77966"/>
                  </a:lnTo>
                  <a:lnTo>
                    <a:pt x="99040" y="73130"/>
                  </a:lnTo>
                  <a:lnTo>
                    <a:pt x="114038" y="21258"/>
                  </a:lnTo>
                  <a:lnTo>
                    <a:pt x="125163" y="3368"/>
                  </a:lnTo>
                  <a:lnTo>
                    <a:pt x="132576" y="0"/>
                  </a:lnTo>
                  <a:lnTo>
                    <a:pt x="141026" y="95"/>
                  </a:lnTo>
                  <a:lnTo>
                    <a:pt x="150169" y="2498"/>
                  </a:lnTo>
                  <a:lnTo>
                    <a:pt x="157435" y="7610"/>
                  </a:lnTo>
                  <a:lnTo>
                    <a:pt x="200527" y="67990"/>
                  </a:lnTo>
                  <a:lnTo>
                    <a:pt x="213125" y="84578"/>
                  </a:lnTo>
                  <a:lnTo>
                    <a:pt x="227626" y="117585"/>
                  </a:lnTo>
                  <a:lnTo>
                    <a:pt x="231627" y="133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01160" y="1368704"/>
              <a:ext cx="94758" cy="124515"/>
            </a:xfrm>
            <a:custGeom>
              <a:avLst/>
              <a:gdLst/>
              <a:ahLst/>
              <a:cxnLst/>
              <a:rect l="0" t="0" r="0" b="0"/>
              <a:pathLst>
                <a:path w="94758" h="124515">
                  <a:moveTo>
                    <a:pt x="0" y="10529"/>
                  </a:moveTo>
                  <a:lnTo>
                    <a:pt x="3120" y="64673"/>
                  </a:lnTo>
                  <a:lnTo>
                    <a:pt x="14654" y="114031"/>
                  </a:lnTo>
                  <a:lnTo>
                    <a:pt x="20298" y="120474"/>
                  </a:lnTo>
                  <a:lnTo>
                    <a:pt x="27570" y="123600"/>
                  </a:lnTo>
                  <a:lnTo>
                    <a:pt x="35928" y="124514"/>
                  </a:lnTo>
                  <a:lnTo>
                    <a:pt x="51453" y="119291"/>
                  </a:lnTo>
                  <a:lnTo>
                    <a:pt x="58868" y="114622"/>
                  </a:lnTo>
                  <a:lnTo>
                    <a:pt x="70228" y="100076"/>
                  </a:lnTo>
                  <a:lnTo>
                    <a:pt x="87052" y="6214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93966" y="1158134"/>
              <a:ext cx="17765" cy="326385"/>
            </a:xfrm>
            <a:custGeom>
              <a:avLst/>
              <a:gdLst/>
              <a:ahLst/>
              <a:cxnLst/>
              <a:rect l="0" t="0" r="0" b="0"/>
              <a:pathLst>
                <a:path w="17765" h="32638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2429" y="196092"/>
                  </a:lnTo>
                  <a:lnTo>
                    <a:pt x="16711" y="259400"/>
                  </a:lnTo>
                  <a:lnTo>
                    <a:pt x="17556" y="311419"/>
                  </a:lnTo>
                  <a:lnTo>
                    <a:pt x="177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685389" y="1267382"/>
              <a:ext cx="189513" cy="17095"/>
            </a:xfrm>
            <a:custGeom>
              <a:avLst/>
              <a:gdLst/>
              <a:ahLst/>
              <a:cxnLst/>
              <a:rect l="0" t="0" r="0" b="0"/>
              <a:pathLst>
                <a:path w="189513" h="17095">
                  <a:moveTo>
                    <a:pt x="189512" y="17094"/>
                  </a:moveTo>
                  <a:lnTo>
                    <a:pt x="127232" y="306"/>
                  </a:lnTo>
                  <a:lnTo>
                    <a:pt x="73181" y="0"/>
                  </a:lnTo>
                  <a:lnTo>
                    <a:pt x="34551" y="462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909629" y="1352587"/>
              <a:ext cx="165315" cy="142460"/>
            </a:xfrm>
            <a:custGeom>
              <a:avLst/>
              <a:gdLst/>
              <a:ahLst/>
              <a:cxnLst/>
              <a:rect l="0" t="0" r="0" b="0"/>
              <a:pathLst>
                <a:path w="165315" h="142460">
                  <a:moveTo>
                    <a:pt x="102143" y="5589"/>
                  </a:moveTo>
                  <a:lnTo>
                    <a:pt x="85375" y="0"/>
                  </a:lnTo>
                  <a:lnTo>
                    <a:pt x="52591" y="2113"/>
                  </a:lnTo>
                  <a:lnTo>
                    <a:pt x="32936" y="10283"/>
                  </a:lnTo>
                  <a:lnTo>
                    <a:pt x="24420" y="15737"/>
                  </a:lnTo>
                  <a:lnTo>
                    <a:pt x="11837" y="31156"/>
                  </a:lnTo>
                  <a:lnTo>
                    <a:pt x="3515" y="50877"/>
                  </a:lnTo>
                  <a:lnTo>
                    <a:pt x="0" y="87118"/>
                  </a:lnTo>
                  <a:lnTo>
                    <a:pt x="3324" y="109674"/>
                  </a:lnTo>
                  <a:lnTo>
                    <a:pt x="8188" y="118263"/>
                  </a:lnTo>
                  <a:lnTo>
                    <a:pt x="22950" y="130925"/>
                  </a:lnTo>
                  <a:lnTo>
                    <a:pt x="31800" y="132430"/>
                  </a:lnTo>
                  <a:lnTo>
                    <a:pt x="50992" y="127863"/>
                  </a:lnTo>
                  <a:lnTo>
                    <a:pt x="68101" y="114915"/>
                  </a:lnTo>
                  <a:lnTo>
                    <a:pt x="82334" y="97462"/>
                  </a:lnTo>
                  <a:lnTo>
                    <a:pt x="92559" y="78007"/>
                  </a:lnTo>
                  <a:lnTo>
                    <a:pt x="96923" y="74924"/>
                  </a:lnTo>
                  <a:lnTo>
                    <a:pt x="101002" y="76379"/>
                  </a:lnTo>
                  <a:lnTo>
                    <a:pt x="151910" y="129009"/>
                  </a:lnTo>
                  <a:lnTo>
                    <a:pt x="165314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48713" y="1094963"/>
              <a:ext cx="15744" cy="336913"/>
            </a:xfrm>
            <a:custGeom>
              <a:avLst/>
              <a:gdLst/>
              <a:ahLst/>
              <a:cxnLst/>
              <a:rect l="0" t="0" r="0" b="0"/>
              <a:pathLst>
                <a:path w="15744" h="336913">
                  <a:moveTo>
                    <a:pt x="5214" y="0"/>
                  </a:moveTo>
                  <a:lnTo>
                    <a:pt x="5214" y="48931"/>
                  </a:lnTo>
                  <a:lnTo>
                    <a:pt x="2094" y="96777"/>
                  </a:lnTo>
                  <a:lnTo>
                    <a:pt x="0" y="141759"/>
                  </a:lnTo>
                  <a:lnTo>
                    <a:pt x="4184" y="199577"/>
                  </a:lnTo>
                  <a:lnTo>
                    <a:pt x="4909" y="250077"/>
                  </a:lnTo>
                  <a:lnTo>
                    <a:pt x="13507" y="311006"/>
                  </a:lnTo>
                  <a:lnTo>
                    <a:pt x="157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48642" y="1247302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3" y="0"/>
                  </a:lnTo>
                  <a:lnTo>
                    <a:pt x="176212" y="375"/>
                  </a:lnTo>
                  <a:lnTo>
                    <a:pt x="125145" y="4559"/>
                  </a:lnTo>
                  <a:lnTo>
                    <a:pt x="74373" y="12621"/>
                  </a:lnTo>
                  <a:lnTo>
                    <a:pt x="26736" y="1854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01326" y="131606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01326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75026" y="1273948"/>
              <a:ext cx="105286" cy="182453"/>
            </a:xfrm>
            <a:custGeom>
              <a:avLst/>
              <a:gdLst/>
              <a:ahLst/>
              <a:cxnLst/>
              <a:rect l="0" t="0" r="0" b="0"/>
              <a:pathLst>
                <a:path w="105286" h="182453">
                  <a:moveTo>
                    <a:pt x="0" y="21057"/>
                  </a:moveTo>
                  <a:lnTo>
                    <a:pt x="14654" y="83149"/>
                  </a:lnTo>
                  <a:lnTo>
                    <a:pt x="43119" y="139848"/>
                  </a:lnTo>
                  <a:lnTo>
                    <a:pt x="70388" y="182432"/>
                  </a:lnTo>
                  <a:lnTo>
                    <a:pt x="76171" y="182452"/>
                  </a:lnTo>
                  <a:lnTo>
                    <a:pt x="81197" y="176617"/>
                  </a:lnTo>
                  <a:lnTo>
                    <a:pt x="88729" y="155705"/>
                  </a:lnTo>
                  <a:lnTo>
                    <a:pt x="93566" y="104153"/>
                  </a:lnTo>
                  <a:lnTo>
                    <a:pt x="101836" y="4335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22425" y="1290197"/>
              <a:ext cx="181359" cy="215379"/>
            </a:xfrm>
            <a:custGeom>
              <a:avLst/>
              <a:gdLst/>
              <a:ahLst/>
              <a:cxnLst/>
              <a:rect l="0" t="0" r="0" b="0"/>
              <a:pathLst>
                <a:path w="181359" h="215379">
                  <a:moveTo>
                    <a:pt x="0" y="57450"/>
                  </a:moveTo>
                  <a:lnTo>
                    <a:pt x="62280" y="74239"/>
                  </a:lnTo>
                  <a:lnTo>
                    <a:pt x="101381" y="76073"/>
                  </a:lnTo>
                  <a:lnTo>
                    <a:pt x="157413" y="63686"/>
                  </a:lnTo>
                  <a:lnTo>
                    <a:pt x="165773" y="58098"/>
                  </a:lnTo>
                  <a:lnTo>
                    <a:pt x="178182" y="42530"/>
                  </a:lnTo>
                  <a:lnTo>
                    <a:pt x="181358" y="23913"/>
                  </a:lnTo>
                  <a:lnTo>
                    <a:pt x="180566" y="14035"/>
                  </a:lnTo>
                  <a:lnTo>
                    <a:pt x="175360" y="7450"/>
                  </a:lnTo>
                  <a:lnTo>
                    <a:pt x="157096" y="133"/>
                  </a:lnTo>
                  <a:lnTo>
                    <a:pt x="136501" y="0"/>
                  </a:lnTo>
                  <a:lnTo>
                    <a:pt x="116819" y="5011"/>
                  </a:lnTo>
                  <a:lnTo>
                    <a:pt x="55102" y="39011"/>
                  </a:lnTo>
                  <a:lnTo>
                    <a:pt x="40867" y="52765"/>
                  </a:lnTo>
                  <a:lnTo>
                    <a:pt x="30641" y="70576"/>
                  </a:lnTo>
                  <a:lnTo>
                    <a:pt x="23897" y="105923"/>
                  </a:lnTo>
                  <a:lnTo>
                    <a:pt x="27488" y="146032"/>
                  </a:lnTo>
                  <a:lnTo>
                    <a:pt x="36004" y="167400"/>
                  </a:lnTo>
                  <a:lnTo>
                    <a:pt x="41550" y="176373"/>
                  </a:lnTo>
                  <a:lnTo>
                    <a:pt x="57071" y="189464"/>
                  </a:lnTo>
                  <a:lnTo>
                    <a:pt x="95631" y="207399"/>
                  </a:lnTo>
                  <a:lnTo>
                    <a:pt x="136870" y="215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84310" y="2463668"/>
            <a:ext cx="5735817" cy="736996"/>
            <a:chOff x="484310" y="2463668"/>
            <a:chExt cx="5735817" cy="736996"/>
          </a:xfrm>
        </p:grpSpPr>
        <p:sp>
          <p:nvSpPr>
            <p:cNvPr id="62" name="Freeform 61"/>
            <p:cNvSpPr/>
            <p:nvPr/>
          </p:nvSpPr>
          <p:spPr>
            <a:xfrm>
              <a:off x="484310" y="2565060"/>
              <a:ext cx="252685" cy="482220"/>
            </a:xfrm>
            <a:custGeom>
              <a:avLst/>
              <a:gdLst/>
              <a:ahLst/>
              <a:cxnLst/>
              <a:rect l="0" t="0" r="0" b="0"/>
              <a:pathLst>
                <a:path w="252685" h="482220">
                  <a:moveTo>
                    <a:pt x="0" y="130235"/>
                  </a:moveTo>
                  <a:lnTo>
                    <a:pt x="9576" y="106188"/>
                  </a:lnTo>
                  <a:lnTo>
                    <a:pt x="33815" y="65053"/>
                  </a:lnTo>
                  <a:lnTo>
                    <a:pt x="45244" y="34882"/>
                  </a:lnTo>
                  <a:lnTo>
                    <a:pt x="58713" y="20396"/>
                  </a:lnTo>
                  <a:lnTo>
                    <a:pt x="89147" y="5663"/>
                  </a:lnTo>
                  <a:lnTo>
                    <a:pt x="113320" y="0"/>
                  </a:lnTo>
                  <a:lnTo>
                    <a:pt x="135763" y="1383"/>
                  </a:lnTo>
                  <a:lnTo>
                    <a:pt x="168128" y="14328"/>
                  </a:lnTo>
                  <a:lnTo>
                    <a:pt x="194355" y="38570"/>
                  </a:lnTo>
                  <a:lnTo>
                    <a:pt x="223007" y="93742"/>
                  </a:lnTo>
                  <a:lnTo>
                    <a:pt x="234815" y="114016"/>
                  </a:lnTo>
                  <a:lnTo>
                    <a:pt x="248808" y="171571"/>
                  </a:lnTo>
                  <a:lnTo>
                    <a:pt x="251919" y="233936"/>
                  </a:lnTo>
                  <a:lnTo>
                    <a:pt x="241131" y="297096"/>
                  </a:lnTo>
                  <a:lnTo>
                    <a:pt x="233505" y="351668"/>
                  </a:lnTo>
                  <a:lnTo>
                    <a:pt x="223593" y="409198"/>
                  </a:lnTo>
                  <a:lnTo>
                    <a:pt x="207250" y="455570"/>
                  </a:lnTo>
                  <a:lnTo>
                    <a:pt x="201338" y="466448"/>
                  </a:lnTo>
                  <a:lnTo>
                    <a:pt x="192717" y="473700"/>
                  </a:lnTo>
                  <a:lnTo>
                    <a:pt x="170660" y="481758"/>
                  </a:lnTo>
                  <a:lnTo>
                    <a:pt x="148379" y="482219"/>
                  </a:lnTo>
                  <a:lnTo>
                    <a:pt x="105479" y="472984"/>
                  </a:lnTo>
                  <a:lnTo>
                    <a:pt x="87434" y="460382"/>
                  </a:lnTo>
                  <a:lnTo>
                    <a:pt x="79346" y="452109"/>
                  </a:lnTo>
                  <a:lnTo>
                    <a:pt x="75125" y="441914"/>
                  </a:lnTo>
                  <a:lnTo>
                    <a:pt x="73553" y="418108"/>
                  </a:lnTo>
                  <a:lnTo>
                    <a:pt x="79874" y="398169"/>
                  </a:lnTo>
                  <a:lnTo>
                    <a:pt x="84835" y="389576"/>
                  </a:lnTo>
                  <a:lnTo>
                    <a:pt x="93991" y="385017"/>
                  </a:lnTo>
                  <a:lnTo>
                    <a:pt x="119763" y="383071"/>
                  </a:lnTo>
                  <a:lnTo>
                    <a:pt x="155978" y="388553"/>
                  </a:lnTo>
                  <a:lnTo>
                    <a:pt x="188936" y="403176"/>
                  </a:lnTo>
                  <a:lnTo>
                    <a:pt x="246149" y="450485"/>
                  </a:lnTo>
                  <a:lnTo>
                    <a:pt x="252684" y="456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94922" y="300062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52932" y="268476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30661" y="52051"/>
                  </a:lnTo>
                  <a:lnTo>
                    <a:pt x="23903" y="105110"/>
                  </a:lnTo>
                  <a:lnTo>
                    <a:pt x="19982" y="137963"/>
                  </a:lnTo>
                  <a:lnTo>
                    <a:pt x="4640" y="193889"/>
                  </a:lnTo>
                  <a:lnTo>
                    <a:pt x="1375" y="23721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95005" y="2600538"/>
              <a:ext cx="347441" cy="178986"/>
            </a:xfrm>
            <a:custGeom>
              <a:avLst/>
              <a:gdLst/>
              <a:ahLst/>
              <a:cxnLst/>
              <a:rect l="0" t="0" r="0" b="0"/>
              <a:pathLst>
                <a:path w="347441" h="178986">
                  <a:moveTo>
                    <a:pt x="347440" y="0"/>
                  </a:moveTo>
                  <a:lnTo>
                    <a:pt x="285160" y="27534"/>
                  </a:lnTo>
                  <a:lnTo>
                    <a:pt x="231109" y="64451"/>
                  </a:lnTo>
                  <a:lnTo>
                    <a:pt x="175372" y="105538"/>
                  </a:lnTo>
                  <a:lnTo>
                    <a:pt x="125368" y="131808"/>
                  </a:lnTo>
                  <a:lnTo>
                    <a:pt x="67831" y="155195"/>
                  </a:lnTo>
                  <a:lnTo>
                    <a:pt x="9768" y="17562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326590" y="2895336"/>
              <a:ext cx="326385" cy="105286"/>
            </a:xfrm>
            <a:custGeom>
              <a:avLst/>
              <a:gdLst/>
              <a:ahLst/>
              <a:cxnLst/>
              <a:rect l="0" t="0" r="0" b="0"/>
              <a:pathLst>
                <a:path w="326385" h="105286">
                  <a:moveTo>
                    <a:pt x="326384" y="0"/>
                  </a:moveTo>
                  <a:lnTo>
                    <a:pt x="262934" y="17959"/>
                  </a:lnTo>
                  <a:lnTo>
                    <a:pt x="201720" y="31667"/>
                  </a:lnTo>
                  <a:lnTo>
                    <a:pt x="144221" y="51229"/>
                  </a:lnTo>
                  <a:lnTo>
                    <a:pt x="93869" y="70388"/>
                  </a:lnTo>
                  <a:lnTo>
                    <a:pt x="36263" y="9237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694635" y="2779523"/>
              <a:ext cx="147853" cy="168457"/>
            </a:xfrm>
            <a:custGeom>
              <a:avLst/>
              <a:gdLst/>
              <a:ahLst/>
              <a:cxnLst/>
              <a:rect l="0" t="0" r="0" b="0"/>
              <a:pathLst>
                <a:path w="147853" h="168457">
                  <a:moveTo>
                    <a:pt x="147852" y="0"/>
                  </a:moveTo>
                  <a:lnTo>
                    <a:pt x="87911" y="26364"/>
                  </a:lnTo>
                  <a:lnTo>
                    <a:pt x="30073" y="65668"/>
                  </a:lnTo>
                  <a:lnTo>
                    <a:pt x="5039" y="75199"/>
                  </a:lnTo>
                  <a:lnTo>
                    <a:pt x="0" y="79379"/>
                  </a:lnTo>
                  <a:lnTo>
                    <a:pt x="151" y="83335"/>
                  </a:lnTo>
                  <a:lnTo>
                    <a:pt x="3761" y="87142"/>
                  </a:lnTo>
                  <a:lnTo>
                    <a:pt x="31199" y="98089"/>
                  </a:lnTo>
                  <a:lnTo>
                    <a:pt x="92903" y="107457"/>
                  </a:lnTo>
                  <a:lnTo>
                    <a:pt x="104200" y="110242"/>
                  </a:lnTo>
                  <a:lnTo>
                    <a:pt x="110562" y="115609"/>
                  </a:lnTo>
                  <a:lnTo>
                    <a:pt x="113633" y="122696"/>
                  </a:lnTo>
                  <a:lnTo>
                    <a:pt x="114511" y="130930"/>
                  </a:lnTo>
                  <a:lnTo>
                    <a:pt x="110417" y="136420"/>
                  </a:lnTo>
                  <a:lnTo>
                    <a:pt x="52736" y="154841"/>
                  </a:lnTo>
                  <a:lnTo>
                    <a:pt x="1098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09760" y="2653181"/>
              <a:ext cx="32810" cy="315856"/>
            </a:xfrm>
            <a:custGeom>
              <a:avLst/>
              <a:gdLst/>
              <a:ahLst/>
              <a:cxnLst/>
              <a:rect l="0" t="0" r="0" b="0"/>
              <a:pathLst>
                <a:path w="32810" h="315856">
                  <a:moveTo>
                    <a:pt x="32809" y="0"/>
                  </a:moveTo>
                  <a:lnTo>
                    <a:pt x="18155" y="58617"/>
                  </a:lnTo>
                  <a:lnTo>
                    <a:pt x="19239" y="110175"/>
                  </a:lnTo>
                  <a:lnTo>
                    <a:pt x="4612" y="169905"/>
                  </a:lnTo>
                  <a:lnTo>
                    <a:pt x="0" y="201855"/>
                  </a:lnTo>
                  <a:lnTo>
                    <a:pt x="982" y="256552"/>
                  </a:lnTo>
                  <a:lnTo>
                    <a:pt x="11752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84642" y="2779523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7005" y="0"/>
                  </a:lnTo>
                  <a:lnTo>
                    <a:pt x="166113" y="0"/>
                  </a:lnTo>
                  <a:lnTo>
                    <a:pt x="112000" y="0"/>
                  </a:lnTo>
                  <a:lnTo>
                    <a:pt x="57102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402692" y="2590010"/>
              <a:ext cx="156607" cy="295313"/>
            </a:xfrm>
            <a:custGeom>
              <a:avLst/>
              <a:gdLst/>
              <a:ahLst/>
              <a:cxnLst/>
              <a:rect l="0" t="0" r="0" b="0"/>
              <a:pathLst>
                <a:path w="156607" h="29531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2588" y="152805"/>
                  </a:lnTo>
                  <a:lnTo>
                    <a:pt x="22592" y="206582"/>
                  </a:lnTo>
                  <a:lnTo>
                    <a:pt x="17010" y="238823"/>
                  </a:lnTo>
                  <a:lnTo>
                    <a:pt x="7510" y="267581"/>
                  </a:lnTo>
                  <a:lnTo>
                    <a:pt x="6400" y="295312"/>
                  </a:lnTo>
                  <a:lnTo>
                    <a:pt x="4705" y="292801"/>
                  </a:lnTo>
                  <a:lnTo>
                    <a:pt x="2405" y="286448"/>
                  </a:lnTo>
                  <a:lnTo>
                    <a:pt x="4381" y="279872"/>
                  </a:lnTo>
                  <a:lnTo>
                    <a:pt x="15935" y="266328"/>
                  </a:lnTo>
                  <a:lnTo>
                    <a:pt x="19250" y="258270"/>
                  </a:lnTo>
                  <a:lnTo>
                    <a:pt x="24733" y="204330"/>
                  </a:lnTo>
                  <a:lnTo>
                    <a:pt x="39189" y="169727"/>
                  </a:lnTo>
                  <a:lnTo>
                    <a:pt x="58290" y="142836"/>
                  </a:lnTo>
                  <a:lnTo>
                    <a:pt x="66204" y="138508"/>
                  </a:lnTo>
                  <a:lnTo>
                    <a:pt x="84356" y="136818"/>
                  </a:lnTo>
                  <a:lnTo>
                    <a:pt x="104123" y="146206"/>
                  </a:lnTo>
                  <a:lnTo>
                    <a:pt x="131862" y="171222"/>
                  </a:lnTo>
                  <a:lnTo>
                    <a:pt x="146293" y="191912"/>
                  </a:lnTo>
                  <a:lnTo>
                    <a:pt x="156606" y="216705"/>
                  </a:lnTo>
                  <a:lnTo>
                    <a:pt x="156315" y="228698"/>
                  </a:lnTo>
                  <a:lnTo>
                    <a:pt x="13467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14313" y="2709067"/>
              <a:ext cx="178845" cy="196799"/>
            </a:xfrm>
            <a:custGeom>
              <a:avLst/>
              <a:gdLst/>
              <a:ahLst/>
              <a:cxnLst/>
              <a:rect l="0" t="0" r="0" b="0"/>
              <a:pathLst>
                <a:path w="178845" h="196799">
                  <a:moveTo>
                    <a:pt x="80982" y="123098"/>
                  </a:moveTo>
                  <a:lnTo>
                    <a:pt x="143240" y="94417"/>
                  </a:lnTo>
                  <a:lnTo>
                    <a:pt x="159735" y="82665"/>
                  </a:lnTo>
                  <a:lnTo>
                    <a:pt x="171745" y="66524"/>
                  </a:lnTo>
                  <a:lnTo>
                    <a:pt x="176586" y="57306"/>
                  </a:lnTo>
                  <a:lnTo>
                    <a:pt x="178844" y="37705"/>
                  </a:lnTo>
                  <a:lnTo>
                    <a:pt x="177809" y="27565"/>
                  </a:lnTo>
                  <a:lnTo>
                    <a:pt x="173609" y="19635"/>
                  </a:lnTo>
                  <a:lnTo>
                    <a:pt x="159584" y="7705"/>
                  </a:lnTo>
                  <a:lnTo>
                    <a:pt x="120779" y="0"/>
                  </a:lnTo>
                  <a:lnTo>
                    <a:pt x="95160" y="4437"/>
                  </a:lnTo>
                  <a:lnTo>
                    <a:pt x="64126" y="20089"/>
                  </a:lnTo>
                  <a:lnTo>
                    <a:pt x="48924" y="34033"/>
                  </a:lnTo>
                  <a:lnTo>
                    <a:pt x="33788" y="62783"/>
                  </a:lnTo>
                  <a:lnTo>
                    <a:pt x="11955" y="113827"/>
                  </a:lnTo>
                  <a:lnTo>
                    <a:pt x="3378" y="127446"/>
                  </a:lnTo>
                  <a:lnTo>
                    <a:pt x="0" y="138865"/>
                  </a:lnTo>
                  <a:lnTo>
                    <a:pt x="88" y="148817"/>
                  </a:lnTo>
                  <a:lnTo>
                    <a:pt x="6425" y="166115"/>
                  </a:lnTo>
                  <a:lnTo>
                    <a:pt x="17040" y="181601"/>
                  </a:lnTo>
                  <a:lnTo>
                    <a:pt x="24316" y="186667"/>
                  </a:lnTo>
                  <a:lnTo>
                    <a:pt x="59925" y="196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74321" y="2755110"/>
              <a:ext cx="216160" cy="445554"/>
            </a:xfrm>
            <a:custGeom>
              <a:avLst/>
              <a:gdLst/>
              <a:ahLst/>
              <a:cxnLst/>
              <a:rect l="0" t="0" r="0" b="0"/>
              <a:pathLst>
                <a:path w="216160" h="445554">
                  <a:moveTo>
                    <a:pt x="210569" y="77055"/>
                  </a:moveTo>
                  <a:lnTo>
                    <a:pt x="216159" y="60288"/>
                  </a:lnTo>
                  <a:lnTo>
                    <a:pt x="215465" y="53009"/>
                  </a:lnTo>
                  <a:lnTo>
                    <a:pt x="208456" y="38682"/>
                  </a:lnTo>
                  <a:lnTo>
                    <a:pt x="191356" y="17463"/>
                  </a:lnTo>
                  <a:lnTo>
                    <a:pt x="160293" y="1946"/>
                  </a:lnTo>
                  <a:lnTo>
                    <a:pt x="137922" y="0"/>
                  </a:lnTo>
                  <a:lnTo>
                    <a:pt x="94964" y="8282"/>
                  </a:lnTo>
                  <a:lnTo>
                    <a:pt x="68821" y="23403"/>
                  </a:lnTo>
                  <a:lnTo>
                    <a:pt x="19165" y="83480"/>
                  </a:lnTo>
                  <a:lnTo>
                    <a:pt x="15116" y="94207"/>
                  </a:lnTo>
                  <a:lnTo>
                    <a:pt x="14757" y="103697"/>
                  </a:lnTo>
                  <a:lnTo>
                    <a:pt x="16857" y="112364"/>
                  </a:lnTo>
                  <a:lnTo>
                    <a:pt x="21766" y="119312"/>
                  </a:lnTo>
                  <a:lnTo>
                    <a:pt x="36580" y="130151"/>
                  </a:lnTo>
                  <a:lnTo>
                    <a:pt x="57981" y="132629"/>
                  </a:lnTo>
                  <a:lnTo>
                    <a:pt x="81921" y="128661"/>
                  </a:lnTo>
                  <a:lnTo>
                    <a:pt x="142156" y="106150"/>
                  </a:lnTo>
                  <a:lnTo>
                    <a:pt x="171842" y="89315"/>
                  </a:lnTo>
                  <a:lnTo>
                    <a:pt x="175392" y="88738"/>
                  </a:lnTo>
                  <a:lnTo>
                    <a:pt x="175420" y="91863"/>
                  </a:lnTo>
                  <a:lnTo>
                    <a:pt x="173098" y="97456"/>
                  </a:lnTo>
                  <a:lnTo>
                    <a:pt x="169373" y="147289"/>
                  </a:lnTo>
                  <a:lnTo>
                    <a:pt x="168637" y="203406"/>
                  </a:lnTo>
                  <a:lnTo>
                    <a:pt x="170876" y="232647"/>
                  </a:lnTo>
                  <a:lnTo>
                    <a:pt x="188258" y="292840"/>
                  </a:lnTo>
                  <a:lnTo>
                    <a:pt x="197714" y="344807"/>
                  </a:lnTo>
                  <a:lnTo>
                    <a:pt x="192767" y="369191"/>
                  </a:lnTo>
                  <a:lnTo>
                    <a:pt x="181601" y="390557"/>
                  </a:lnTo>
                  <a:lnTo>
                    <a:pt x="164939" y="407852"/>
                  </a:lnTo>
                  <a:lnTo>
                    <a:pt x="125647" y="429614"/>
                  </a:lnTo>
                  <a:lnTo>
                    <a:pt x="93380" y="440310"/>
                  </a:lnTo>
                  <a:lnTo>
                    <a:pt x="41149" y="444517"/>
                  </a:lnTo>
                  <a:lnTo>
                    <a:pt x="0" y="4455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11902" y="2716352"/>
              <a:ext cx="88803" cy="202652"/>
            </a:xfrm>
            <a:custGeom>
              <a:avLst/>
              <a:gdLst/>
              <a:ahLst/>
              <a:cxnLst/>
              <a:rect l="0" t="0" r="0" b="0"/>
              <a:pathLst>
                <a:path w="88803" h="202652">
                  <a:moveTo>
                    <a:pt x="25631" y="105285"/>
                  </a:moveTo>
                  <a:lnTo>
                    <a:pt x="8864" y="127642"/>
                  </a:lnTo>
                  <a:lnTo>
                    <a:pt x="3751" y="151096"/>
                  </a:lnTo>
                  <a:lnTo>
                    <a:pt x="10532" y="202651"/>
                  </a:lnTo>
                  <a:lnTo>
                    <a:pt x="9716" y="201782"/>
                  </a:lnTo>
                  <a:lnTo>
                    <a:pt x="0" y="175169"/>
                  </a:lnTo>
                  <a:lnTo>
                    <a:pt x="2932" y="156232"/>
                  </a:lnTo>
                  <a:lnTo>
                    <a:pt x="6989" y="146269"/>
                  </a:lnTo>
                  <a:lnTo>
                    <a:pt x="8377" y="125840"/>
                  </a:lnTo>
                  <a:lnTo>
                    <a:pt x="5325" y="78539"/>
                  </a:lnTo>
                  <a:lnTo>
                    <a:pt x="11147" y="57913"/>
                  </a:lnTo>
                  <a:lnTo>
                    <a:pt x="33949" y="25607"/>
                  </a:lnTo>
                  <a:lnTo>
                    <a:pt x="59681" y="9407"/>
                  </a:lnTo>
                  <a:lnTo>
                    <a:pt x="888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71240" y="2742348"/>
              <a:ext cx="113760" cy="119514"/>
            </a:xfrm>
            <a:custGeom>
              <a:avLst/>
              <a:gdLst/>
              <a:ahLst/>
              <a:cxnLst/>
              <a:rect l="0" t="0" r="0" b="0"/>
              <a:pathLst>
                <a:path w="113760" h="119514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43429" y="2114"/>
                  </a:lnTo>
                  <a:lnTo>
                    <a:pt x="26519" y="13403"/>
                  </a:lnTo>
                  <a:lnTo>
                    <a:pt x="12374" y="30119"/>
                  </a:lnTo>
                  <a:lnTo>
                    <a:pt x="2188" y="49247"/>
                  </a:lnTo>
                  <a:lnTo>
                    <a:pt x="0" y="69447"/>
                  </a:lnTo>
                  <a:lnTo>
                    <a:pt x="8128" y="111010"/>
                  </a:lnTo>
                  <a:lnTo>
                    <a:pt x="14662" y="116814"/>
                  </a:lnTo>
                  <a:lnTo>
                    <a:pt x="23697" y="119513"/>
                  </a:lnTo>
                  <a:lnTo>
                    <a:pt x="58771" y="117723"/>
                  </a:lnTo>
                  <a:lnTo>
                    <a:pt x="82860" y="111579"/>
                  </a:lnTo>
                  <a:lnTo>
                    <a:pt x="101365" y="101049"/>
                  </a:lnTo>
                  <a:lnTo>
                    <a:pt x="107236" y="92626"/>
                  </a:lnTo>
                  <a:lnTo>
                    <a:pt x="113759" y="70789"/>
                  </a:lnTo>
                  <a:lnTo>
                    <a:pt x="111842" y="37776"/>
                  </a:lnTo>
                  <a:lnTo>
                    <a:pt x="9792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53388" y="2737409"/>
              <a:ext cx="136872" cy="118863"/>
            </a:xfrm>
            <a:custGeom>
              <a:avLst/>
              <a:gdLst/>
              <a:ahLst/>
              <a:cxnLst/>
              <a:rect l="0" t="0" r="0" b="0"/>
              <a:pathLst>
                <a:path w="136872" h="118863">
                  <a:moveTo>
                    <a:pt x="0" y="10528"/>
                  </a:moveTo>
                  <a:lnTo>
                    <a:pt x="5589" y="72621"/>
                  </a:lnTo>
                  <a:lnTo>
                    <a:pt x="20244" y="99376"/>
                  </a:lnTo>
                  <a:lnTo>
                    <a:pt x="35904" y="111627"/>
                  </a:lnTo>
                  <a:lnTo>
                    <a:pt x="44993" y="116532"/>
                  </a:lnTo>
                  <a:lnTo>
                    <a:pt x="70690" y="118862"/>
                  </a:lnTo>
                  <a:lnTo>
                    <a:pt x="85731" y="117846"/>
                  </a:lnTo>
                  <a:lnTo>
                    <a:pt x="96928" y="113659"/>
                  </a:lnTo>
                  <a:lnTo>
                    <a:pt x="112489" y="99648"/>
                  </a:lnTo>
                  <a:lnTo>
                    <a:pt x="127827" y="66440"/>
                  </a:lnTo>
                  <a:lnTo>
                    <a:pt x="135680" y="1198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44104" y="2673219"/>
              <a:ext cx="129137" cy="337163"/>
            </a:xfrm>
            <a:custGeom>
              <a:avLst/>
              <a:gdLst/>
              <a:ahLst/>
              <a:cxnLst/>
              <a:rect l="0" t="0" r="0" b="0"/>
              <a:pathLst>
                <a:path w="129137" h="337163">
                  <a:moveTo>
                    <a:pt x="19855" y="137889"/>
                  </a:moveTo>
                  <a:lnTo>
                    <a:pt x="13789" y="178747"/>
                  </a:lnTo>
                  <a:lnTo>
                    <a:pt x="18310" y="233091"/>
                  </a:lnTo>
                  <a:lnTo>
                    <a:pt x="25138" y="288886"/>
                  </a:lnTo>
                  <a:lnTo>
                    <a:pt x="34418" y="330938"/>
                  </a:lnTo>
                  <a:lnTo>
                    <a:pt x="34243" y="336778"/>
                  </a:lnTo>
                  <a:lnTo>
                    <a:pt x="31786" y="337162"/>
                  </a:lnTo>
                  <a:lnTo>
                    <a:pt x="27809" y="333909"/>
                  </a:lnTo>
                  <a:lnTo>
                    <a:pt x="23390" y="317816"/>
                  </a:lnTo>
                  <a:lnTo>
                    <a:pt x="11915" y="263186"/>
                  </a:lnTo>
                  <a:lnTo>
                    <a:pt x="4374" y="223107"/>
                  </a:lnTo>
                  <a:lnTo>
                    <a:pt x="4882" y="163995"/>
                  </a:lnTo>
                  <a:lnTo>
                    <a:pt x="0" y="112241"/>
                  </a:lnTo>
                  <a:lnTo>
                    <a:pt x="205" y="56957"/>
                  </a:lnTo>
                  <a:lnTo>
                    <a:pt x="4492" y="29000"/>
                  </a:lnTo>
                  <a:lnTo>
                    <a:pt x="9613" y="18503"/>
                  </a:lnTo>
                  <a:lnTo>
                    <a:pt x="24661" y="3720"/>
                  </a:lnTo>
                  <a:lnTo>
                    <a:pt x="33587" y="480"/>
                  </a:lnTo>
                  <a:lnTo>
                    <a:pt x="52864" y="0"/>
                  </a:lnTo>
                  <a:lnTo>
                    <a:pt x="70010" y="6805"/>
                  </a:lnTo>
                  <a:lnTo>
                    <a:pt x="85430" y="18798"/>
                  </a:lnTo>
                  <a:lnTo>
                    <a:pt x="106095" y="45281"/>
                  </a:lnTo>
                  <a:lnTo>
                    <a:pt x="127990" y="96058"/>
                  </a:lnTo>
                  <a:lnTo>
                    <a:pt x="129136" y="116958"/>
                  </a:lnTo>
                  <a:lnTo>
                    <a:pt x="124576" y="136775"/>
                  </a:lnTo>
                  <a:lnTo>
                    <a:pt x="114750" y="153382"/>
                  </a:lnTo>
                  <a:lnTo>
                    <a:pt x="102585" y="162323"/>
                  </a:lnTo>
                  <a:lnTo>
                    <a:pt x="83026" y="169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034610" y="2716352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34274" y="2690675"/>
              <a:ext cx="108711" cy="146351"/>
            </a:xfrm>
            <a:custGeom>
              <a:avLst/>
              <a:gdLst/>
              <a:ahLst/>
              <a:cxnLst/>
              <a:rect l="0" t="0" r="0" b="0"/>
              <a:pathLst>
                <a:path w="108711" h="146351">
                  <a:moveTo>
                    <a:pt x="13954" y="46734"/>
                  </a:moveTo>
                  <a:lnTo>
                    <a:pt x="19543" y="105351"/>
                  </a:lnTo>
                  <a:lnTo>
                    <a:pt x="28608" y="140141"/>
                  </a:lnTo>
                  <a:lnTo>
                    <a:pt x="28402" y="145270"/>
                  </a:lnTo>
                  <a:lnTo>
                    <a:pt x="25926" y="146350"/>
                  </a:lnTo>
                  <a:lnTo>
                    <a:pt x="21935" y="144730"/>
                  </a:lnTo>
                  <a:lnTo>
                    <a:pt x="14382" y="130452"/>
                  </a:lnTo>
                  <a:lnTo>
                    <a:pt x="0" y="83158"/>
                  </a:lnTo>
                  <a:lnTo>
                    <a:pt x="591" y="42578"/>
                  </a:lnTo>
                  <a:lnTo>
                    <a:pt x="13764" y="6508"/>
                  </a:lnTo>
                  <a:lnTo>
                    <a:pt x="20846" y="1200"/>
                  </a:lnTo>
                  <a:lnTo>
                    <a:pt x="29077" y="0"/>
                  </a:lnTo>
                  <a:lnTo>
                    <a:pt x="46412" y="4906"/>
                  </a:lnTo>
                  <a:lnTo>
                    <a:pt x="61915" y="14886"/>
                  </a:lnTo>
                  <a:lnTo>
                    <a:pt x="73484" y="30239"/>
                  </a:lnTo>
                  <a:lnTo>
                    <a:pt x="94193" y="86156"/>
                  </a:lnTo>
                  <a:lnTo>
                    <a:pt x="108710" y="1309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282431" y="2725779"/>
              <a:ext cx="152886" cy="295900"/>
            </a:xfrm>
            <a:custGeom>
              <a:avLst/>
              <a:gdLst/>
              <a:ahLst/>
              <a:cxnLst/>
              <a:rect l="0" t="0" r="0" b="0"/>
              <a:pathLst>
                <a:path w="152886" h="295900">
                  <a:moveTo>
                    <a:pt x="118480" y="64272"/>
                  </a:moveTo>
                  <a:lnTo>
                    <a:pt x="98237" y="20310"/>
                  </a:lnTo>
                  <a:lnTo>
                    <a:pt x="82578" y="6519"/>
                  </a:lnTo>
                  <a:lnTo>
                    <a:pt x="73488" y="1204"/>
                  </a:lnTo>
                  <a:lnTo>
                    <a:pt x="65089" y="0"/>
                  </a:lnTo>
                  <a:lnTo>
                    <a:pt x="22008" y="15225"/>
                  </a:lnTo>
                  <a:lnTo>
                    <a:pt x="8143" y="28436"/>
                  </a:lnTo>
                  <a:lnTo>
                    <a:pt x="2808" y="36872"/>
                  </a:lnTo>
                  <a:lnTo>
                    <a:pt x="0" y="55604"/>
                  </a:lnTo>
                  <a:lnTo>
                    <a:pt x="889" y="65512"/>
                  </a:lnTo>
                  <a:lnTo>
                    <a:pt x="4991" y="73288"/>
                  </a:lnTo>
                  <a:lnTo>
                    <a:pt x="18908" y="85047"/>
                  </a:lnTo>
                  <a:lnTo>
                    <a:pt x="52063" y="92655"/>
                  </a:lnTo>
                  <a:lnTo>
                    <a:pt x="71804" y="88195"/>
                  </a:lnTo>
                  <a:lnTo>
                    <a:pt x="80344" y="83730"/>
                  </a:lnTo>
                  <a:lnTo>
                    <a:pt x="92952" y="69411"/>
                  </a:lnTo>
                  <a:lnTo>
                    <a:pt x="97952" y="60679"/>
                  </a:lnTo>
                  <a:lnTo>
                    <a:pt x="102455" y="59537"/>
                  </a:lnTo>
                  <a:lnTo>
                    <a:pt x="106627" y="63455"/>
                  </a:lnTo>
                  <a:lnTo>
                    <a:pt x="121728" y="103365"/>
                  </a:lnTo>
                  <a:lnTo>
                    <a:pt x="129910" y="155139"/>
                  </a:lnTo>
                  <a:lnTo>
                    <a:pt x="152539" y="211159"/>
                  </a:lnTo>
                  <a:lnTo>
                    <a:pt x="152885" y="221859"/>
                  </a:lnTo>
                  <a:lnTo>
                    <a:pt x="147030" y="243105"/>
                  </a:lnTo>
                  <a:lnTo>
                    <a:pt x="133509" y="258007"/>
                  </a:lnTo>
                  <a:lnTo>
                    <a:pt x="96233" y="277106"/>
                  </a:lnTo>
                  <a:lnTo>
                    <a:pt x="34253" y="295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74528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811523" y="257948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4654" y="165651"/>
                  </a:lnTo>
                  <a:lnTo>
                    <a:pt x="18211" y="194116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727295" y="2674238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41507" y="8333"/>
                  </a:lnTo>
                  <a:lnTo>
                    <a:pt x="90083" y="15684"/>
                  </a:lnTo>
                  <a:lnTo>
                    <a:pt x="27143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06279" y="2516310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0" y="0"/>
                  </a:moveTo>
                  <a:lnTo>
                    <a:pt x="3120" y="54145"/>
                  </a:lnTo>
                  <a:lnTo>
                    <a:pt x="14655" y="109092"/>
                  </a:lnTo>
                  <a:lnTo>
                    <a:pt x="20962" y="163836"/>
                  </a:lnTo>
                  <a:lnTo>
                    <a:pt x="35545" y="220491"/>
                  </a:lnTo>
                  <a:lnTo>
                    <a:pt x="37735" y="223033"/>
                  </a:lnTo>
                  <a:lnTo>
                    <a:pt x="39195" y="220049"/>
                  </a:lnTo>
                  <a:lnTo>
                    <a:pt x="47127" y="187226"/>
                  </a:lnTo>
                  <a:lnTo>
                    <a:pt x="53645" y="182140"/>
                  </a:lnTo>
                  <a:lnTo>
                    <a:pt x="73365" y="179607"/>
                  </a:lnTo>
                  <a:lnTo>
                    <a:pt x="82836" y="182909"/>
                  </a:lnTo>
                  <a:lnTo>
                    <a:pt x="99597" y="195937"/>
                  </a:lnTo>
                  <a:lnTo>
                    <a:pt x="126342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77504" y="2642236"/>
              <a:ext cx="72034" cy="147816"/>
            </a:xfrm>
            <a:custGeom>
              <a:avLst/>
              <a:gdLst/>
              <a:ahLst/>
              <a:cxnLst/>
              <a:rect l="0" t="0" r="0" b="0"/>
              <a:pathLst>
                <a:path w="72034" h="147816">
                  <a:moveTo>
                    <a:pt x="7760" y="74116"/>
                  </a:moveTo>
                  <a:lnTo>
                    <a:pt x="51723" y="53873"/>
                  </a:lnTo>
                  <a:lnTo>
                    <a:pt x="65513" y="38213"/>
                  </a:lnTo>
                  <a:lnTo>
                    <a:pt x="70829" y="29123"/>
                  </a:lnTo>
                  <a:lnTo>
                    <a:pt x="72033" y="20724"/>
                  </a:lnTo>
                  <a:lnTo>
                    <a:pt x="67131" y="5153"/>
                  </a:lnTo>
                  <a:lnTo>
                    <a:pt x="61379" y="1234"/>
                  </a:lnTo>
                  <a:lnTo>
                    <a:pt x="45628" y="0"/>
                  </a:lnTo>
                  <a:lnTo>
                    <a:pt x="37685" y="3648"/>
                  </a:lnTo>
                  <a:lnTo>
                    <a:pt x="22619" y="17061"/>
                  </a:lnTo>
                  <a:lnTo>
                    <a:pt x="6574" y="44343"/>
                  </a:lnTo>
                  <a:lnTo>
                    <a:pt x="0" y="80242"/>
                  </a:lnTo>
                  <a:lnTo>
                    <a:pt x="4701" y="100625"/>
                  </a:lnTo>
                  <a:lnTo>
                    <a:pt x="15759" y="117483"/>
                  </a:lnTo>
                  <a:lnTo>
                    <a:pt x="32372" y="132775"/>
                  </a:lnTo>
                  <a:lnTo>
                    <a:pt x="48335" y="141131"/>
                  </a:lnTo>
                  <a:lnTo>
                    <a:pt x="70931" y="14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81328" y="2600538"/>
              <a:ext cx="135902" cy="189514"/>
            </a:xfrm>
            <a:custGeom>
              <a:avLst/>
              <a:gdLst/>
              <a:ahLst/>
              <a:cxnLst/>
              <a:rect l="0" t="0" r="0" b="0"/>
              <a:pathLst>
                <a:path w="135902" h="189514">
                  <a:moveTo>
                    <a:pt x="93490" y="0"/>
                  </a:moveTo>
                  <a:lnTo>
                    <a:pt x="30063" y="19129"/>
                  </a:lnTo>
                  <a:lnTo>
                    <a:pt x="9148" y="30339"/>
                  </a:lnTo>
                  <a:lnTo>
                    <a:pt x="3337" y="37774"/>
                  </a:lnTo>
                  <a:lnTo>
                    <a:pt x="633" y="46239"/>
                  </a:lnTo>
                  <a:lnTo>
                    <a:pt x="0" y="55393"/>
                  </a:lnTo>
                  <a:lnTo>
                    <a:pt x="4257" y="61495"/>
                  </a:lnTo>
                  <a:lnTo>
                    <a:pt x="61066" y="82204"/>
                  </a:lnTo>
                  <a:lnTo>
                    <a:pt x="122626" y="118301"/>
                  </a:lnTo>
                  <a:lnTo>
                    <a:pt x="130462" y="124491"/>
                  </a:lnTo>
                  <a:lnTo>
                    <a:pt x="134515" y="132127"/>
                  </a:lnTo>
                  <a:lnTo>
                    <a:pt x="135901" y="149971"/>
                  </a:lnTo>
                  <a:lnTo>
                    <a:pt x="132292" y="158472"/>
                  </a:lnTo>
                  <a:lnTo>
                    <a:pt x="118925" y="174158"/>
                  </a:lnTo>
                  <a:lnTo>
                    <a:pt x="101285" y="182689"/>
                  </a:lnTo>
                  <a:lnTo>
                    <a:pt x="7243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13227" y="2658120"/>
              <a:ext cx="130048" cy="132119"/>
            </a:xfrm>
            <a:custGeom>
              <a:avLst/>
              <a:gdLst/>
              <a:ahLst/>
              <a:cxnLst/>
              <a:rect l="0" t="0" r="0" b="0"/>
              <a:pathLst>
                <a:path w="130048" h="132119">
                  <a:moveTo>
                    <a:pt x="119519" y="5589"/>
                  </a:moveTo>
                  <a:lnTo>
                    <a:pt x="102751" y="0"/>
                  </a:lnTo>
                  <a:lnTo>
                    <a:pt x="69967" y="2114"/>
                  </a:lnTo>
                  <a:lnTo>
                    <a:pt x="36207" y="15738"/>
                  </a:lnTo>
                  <a:lnTo>
                    <a:pt x="20880" y="31157"/>
                  </a:lnTo>
                  <a:lnTo>
                    <a:pt x="1509" y="69651"/>
                  </a:lnTo>
                  <a:lnTo>
                    <a:pt x="0" y="90213"/>
                  </a:lnTo>
                  <a:lnTo>
                    <a:pt x="4398" y="109881"/>
                  </a:lnTo>
                  <a:lnTo>
                    <a:pt x="14152" y="126420"/>
                  </a:lnTo>
                  <a:lnTo>
                    <a:pt x="22368" y="130597"/>
                  </a:lnTo>
                  <a:lnTo>
                    <a:pt x="43976" y="132118"/>
                  </a:lnTo>
                  <a:lnTo>
                    <a:pt x="52779" y="128546"/>
                  </a:lnTo>
                  <a:lnTo>
                    <a:pt x="65680" y="115219"/>
                  </a:lnTo>
                  <a:lnTo>
                    <a:pt x="79520" y="82396"/>
                  </a:lnTo>
                  <a:lnTo>
                    <a:pt x="86271" y="39912"/>
                  </a:lnTo>
                  <a:lnTo>
                    <a:pt x="93304" y="80574"/>
                  </a:lnTo>
                  <a:lnTo>
                    <a:pt x="108112" y="105666"/>
                  </a:lnTo>
                  <a:lnTo>
                    <a:pt x="117569" y="114409"/>
                  </a:lnTo>
                  <a:lnTo>
                    <a:pt x="130047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74860" y="2635551"/>
              <a:ext cx="210571" cy="112387"/>
            </a:xfrm>
            <a:custGeom>
              <a:avLst/>
              <a:gdLst/>
              <a:ahLst/>
              <a:cxnLst/>
              <a:rect l="0" t="0" r="0" b="0"/>
              <a:pathLst>
                <a:path w="210571" h="112387">
                  <a:moveTo>
                    <a:pt x="0" y="28158"/>
                  </a:moveTo>
                  <a:lnTo>
                    <a:pt x="3119" y="70850"/>
                  </a:lnTo>
                  <a:lnTo>
                    <a:pt x="9575" y="90416"/>
                  </a:lnTo>
                  <a:lnTo>
                    <a:pt x="20243" y="106912"/>
                  </a:lnTo>
                  <a:lnTo>
                    <a:pt x="21684" y="107567"/>
                  </a:lnTo>
                  <a:lnTo>
                    <a:pt x="3053" y="45300"/>
                  </a:lnTo>
                  <a:lnTo>
                    <a:pt x="2036" y="32567"/>
                  </a:lnTo>
                  <a:lnTo>
                    <a:pt x="7144" y="12181"/>
                  </a:lnTo>
                  <a:lnTo>
                    <a:pt x="11782" y="3469"/>
                  </a:lnTo>
                  <a:lnTo>
                    <a:pt x="18383" y="0"/>
                  </a:lnTo>
                  <a:lnTo>
                    <a:pt x="26293" y="28"/>
                  </a:lnTo>
                  <a:lnTo>
                    <a:pt x="35076" y="2386"/>
                  </a:lnTo>
                  <a:lnTo>
                    <a:pt x="42101" y="7467"/>
                  </a:lnTo>
                  <a:lnTo>
                    <a:pt x="71343" y="45061"/>
                  </a:lnTo>
                  <a:lnTo>
                    <a:pt x="75638" y="45276"/>
                  </a:lnTo>
                  <a:lnTo>
                    <a:pt x="78501" y="40740"/>
                  </a:lnTo>
                  <a:lnTo>
                    <a:pt x="80410" y="33037"/>
                  </a:lnTo>
                  <a:lnTo>
                    <a:pt x="85192" y="26731"/>
                  </a:lnTo>
                  <a:lnTo>
                    <a:pt x="99864" y="16606"/>
                  </a:lnTo>
                  <a:lnTo>
                    <a:pt x="118084" y="14445"/>
                  </a:lnTo>
                  <a:lnTo>
                    <a:pt x="137879" y="18554"/>
                  </a:lnTo>
                  <a:lnTo>
                    <a:pt x="158376" y="28179"/>
                  </a:lnTo>
                  <a:lnTo>
                    <a:pt x="172945" y="43376"/>
                  </a:lnTo>
                  <a:lnTo>
                    <a:pt x="204725" y="96030"/>
                  </a:lnTo>
                  <a:lnTo>
                    <a:pt x="210570" y="112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938072" y="267423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98262" y="2587326"/>
              <a:ext cx="108571" cy="171141"/>
            </a:xfrm>
            <a:custGeom>
              <a:avLst/>
              <a:gdLst/>
              <a:ahLst/>
              <a:cxnLst/>
              <a:rect l="0" t="0" r="0" b="0"/>
              <a:pathLst>
                <a:path w="108571" h="171141">
                  <a:moveTo>
                    <a:pt x="102981" y="65855"/>
                  </a:moveTo>
                  <a:lnTo>
                    <a:pt x="108570" y="49087"/>
                  </a:lnTo>
                  <a:lnTo>
                    <a:pt x="108195" y="31497"/>
                  </a:lnTo>
                  <a:lnTo>
                    <a:pt x="106457" y="21892"/>
                  </a:lnTo>
                  <a:lnTo>
                    <a:pt x="101789" y="14320"/>
                  </a:lnTo>
                  <a:lnTo>
                    <a:pt x="87243" y="2786"/>
                  </a:lnTo>
                  <a:lnTo>
                    <a:pt x="69080" y="0"/>
                  </a:lnTo>
                  <a:lnTo>
                    <a:pt x="59324" y="895"/>
                  </a:lnTo>
                  <a:lnTo>
                    <a:pt x="42244" y="8128"/>
                  </a:lnTo>
                  <a:lnTo>
                    <a:pt x="34414" y="13332"/>
                  </a:lnTo>
                  <a:lnTo>
                    <a:pt x="22594" y="28474"/>
                  </a:lnTo>
                  <a:lnTo>
                    <a:pt x="5474" y="66790"/>
                  </a:lnTo>
                  <a:lnTo>
                    <a:pt x="0" y="103307"/>
                  </a:lnTo>
                  <a:lnTo>
                    <a:pt x="4960" y="123834"/>
                  </a:lnTo>
                  <a:lnTo>
                    <a:pt x="39810" y="17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85471" y="2463668"/>
              <a:ext cx="31587" cy="10530"/>
            </a:xfrm>
            <a:custGeom>
              <a:avLst/>
              <a:gdLst/>
              <a:ahLst/>
              <a:cxnLst/>
              <a:rect l="0" t="0" r="0" b="0"/>
              <a:pathLst>
                <a:path w="31587" h="10530">
                  <a:moveTo>
                    <a:pt x="0" y="10529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38114" y="2474197"/>
              <a:ext cx="82013" cy="157928"/>
            </a:xfrm>
            <a:custGeom>
              <a:avLst/>
              <a:gdLst/>
              <a:ahLst/>
              <a:cxnLst/>
              <a:rect l="0" t="0" r="0" b="0"/>
              <a:pathLst>
                <a:path w="82013" h="157928">
                  <a:moveTo>
                    <a:pt x="21057" y="0"/>
                  </a:moveTo>
                  <a:lnTo>
                    <a:pt x="70608" y="14654"/>
                  </a:lnTo>
                  <a:lnTo>
                    <a:pt x="77488" y="20298"/>
                  </a:lnTo>
                  <a:lnTo>
                    <a:pt x="80904" y="27570"/>
                  </a:lnTo>
                  <a:lnTo>
                    <a:pt x="82012" y="35927"/>
                  </a:lnTo>
                  <a:lnTo>
                    <a:pt x="79241" y="42668"/>
                  </a:lnTo>
                  <a:lnTo>
                    <a:pt x="23268" y="84773"/>
                  </a:lnTo>
                  <a:lnTo>
                    <a:pt x="15512" y="91610"/>
                  </a:lnTo>
                  <a:lnTo>
                    <a:pt x="6894" y="1116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69699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474197" y="3316476"/>
            <a:ext cx="1756780" cy="400084"/>
            <a:chOff x="2474197" y="3316476"/>
            <a:chExt cx="1756780" cy="400084"/>
          </a:xfrm>
        </p:grpSpPr>
        <p:sp>
          <p:nvSpPr>
            <p:cNvPr id="94" name="Freeform 93"/>
            <p:cNvSpPr/>
            <p:nvPr/>
          </p:nvSpPr>
          <p:spPr>
            <a:xfrm>
              <a:off x="2613791" y="3453347"/>
              <a:ext cx="28863" cy="242156"/>
            </a:xfrm>
            <a:custGeom>
              <a:avLst/>
              <a:gdLst/>
              <a:ahLst/>
              <a:cxnLst/>
              <a:rect l="0" t="0" r="0" b="0"/>
              <a:pathLst>
                <a:path w="28863" h="242156">
                  <a:moveTo>
                    <a:pt x="28862" y="0"/>
                  </a:moveTo>
                  <a:lnTo>
                    <a:pt x="5142" y="58617"/>
                  </a:lnTo>
                  <a:lnTo>
                    <a:pt x="0" y="118857"/>
                  </a:lnTo>
                  <a:lnTo>
                    <a:pt x="5916" y="173216"/>
                  </a:lnTo>
                  <a:lnTo>
                    <a:pt x="10365" y="213150"/>
                  </a:lnTo>
                  <a:lnTo>
                    <a:pt x="18333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74197" y="3442818"/>
              <a:ext cx="357969" cy="63172"/>
            </a:xfrm>
            <a:custGeom>
              <a:avLst/>
              <a:gdLst/>
              <a:ahLst/>
              <a:cxnLst/>
              <a:rect l="0" t="0" r="0" b="0"/>
              <a:pathLst>
                <a:path w="357969" h="63172">
                  <a:moveTo>
                    <a:pt x="357968" y="0"/>
                  </a:moveTo>
                  <a:lnTo>
                    <a:pt x="299352" y="14655"/>
                  </a:lnTo>
                  <a:lnTo>
                    <a:pt x="244008" y="28198"/>
                  </a:lnTo>
                  <a:lnTo>
                    <a:pt x="195001" y="37471"/>
                  </a:lnTo>
                  <a:lnTo>
                    <a:pt x="132278" y="44316"/>
                  </a:lnTo>
                  <a:lnTo>
                    <a:pt x="74222" y="50998"/>
                  </a:lnTo>
                  <a:lnTo>
                    <a:pt x="18222" y="6076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05782" y="3674445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56396" y="0"/>
                  </a:lnTo>
                  <a:lnTo>
                    <a:pt x="197265" y="0"/>
                  </a:lnTo>
                  <a:lnTo>
                    <a:pt x="139355" y="15641"/>
                  </a:lnTo>
                  <a:lnTo>
                    <a:pt x="75923" y="31209"/>
                  </a:lnTo>
                  <a:lnTo>
                    <a:pt x="35364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00860" y="3453340"/>
              <a:ext cx="99762" cy="231635"/>
            </a:xfrm>
            <a:custGeom>
              <a:avLst/>
              <a:gdLst/>
              <a:ahLst/>
              <a:cxnLst/>
              <a:rect l="0" t="0" r="0" b="0"/>
              <a:pathLst>
                <a:path w="99762" h="231635">
                  <a:moveTo>
                    <a:pt x="47119" y="231634"/>
                  </a:moveTo>
                  <a:lnTo>
                    <a:pt x="35940" y="214866"/>
                  </a:lnTo>
                  <a:lnTo>
                    <a:pt x="24243" y="156188"/>
                  </a:lnTo>
                  <a:lnTo>
                    <a:pt x="9445" y="94750"/>
                  </a:lnTo>
                  <a:lnTo>
                    <a:pt x="0" y="33208"/>
                  </a:lnTo>
                  <a:lnTo>
                    <a:pt x="499" y="23311"/>
                  </a:lnTo>
                  <a:lnTo>
                    <a:pt x="7292" y="6075"/>
                  </a:lnTo>
                  <a:lnTo>
                    <a:pt x="14718" y="1713"/>
                  </a:lnTo>
                  <a:lnTo>
                    <a:pt x="73427" y="0"/>
                  </a:lnTo>
                  <a:lnTo>
                    <a:pt x="99761" y="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63751" y="357968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09921" y="8333"/>
                  </a:lnTo>
                  <a:lnTo>
                    <a:pt x="52083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44240" y="3548090"/>
              <a:ext cx="156465" cy="105773"/>
            </a:xfrm>
            <a:custGeom>
              <a:avLst/>
              <a:gdLst/>
              <a:ahLst/>
              <a:cxnLst/>
              <a:rect l="0" t="0" r="0" b="0"/>
              <a:pathLst>
                <a:path w="156465" h="105773">
                  <a:moveTo>
                    <a:pt x="9065" y="42127"/>
                  </a:moveTo>
                  <a:lnTo>
                    <a:pt x="9065" y="100744"/>
                  </a:lnTo>
                  <a:lnTo>
                    <a:pt x="7895" y="105772"/>
                  </a:lnTo>
                  <a:lnTo>
                    <a:pt x="5946" y="105614"/>
                  </a:lnTo>
                  <a:lnTo>
                    <a:pt x="3476" y="101999"/>
                  </a:lnTo>
                  <a:lnTo>
                    <a:pt x="0" y="68966"/>
                  </a:lnTo>
                  <a:lnTo>
                    <a:pt x="4560" y="33312"/>
                  </a:lnTo>
                  <a:lnTo>
                    <a:pt x="13302" y="14423"/>
                  </a:lnTo>
                  <a:lnTo>
                    <a:pt x="18909" y="6110"/>
                  </a:lnTo>
                  <a:lnTo>
                    <a:pt x="27326" y="1738"/>
                  </a:lnTo>
                  <a:lnTo>
                    <a:pt x="49157" y="0"/>
                  </a:lnTo>
                  <a:lnTo>
                    <a:pt x="82165" y="5599"/>
                  </a:lnTo>
                  <a:lnTo>
                    <a:pt x="108584" y="20256"/>
                  </a:lnTo>
                  <a:lnTo>
                    <a:pt x="131229" y="45005"/>
                  </a:lnTo>
                  <a:lnTo>
                    <a:pt x="156464" y="94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48767" y="3516518"/>
              <a:ext cx="128030" cy="129196"/>
            </a:xfrm>
            <a:custGeom>
              <a:avLst/>
              <a:gdLst/>
              <a:ahLst/>
              <a:cxnLst/>
              <a:rect l="0" t="0" r="0" b="0"/>
              <a:pathLst>
                <a:path w="128030" h="129196">
                  <a:moveTo>
                    <a:pt x="78279" y="31585"/>
                  </a:moveTo>
                  <a:lnTo>
                    <a:pt x="67101" y="14818"/>
                  </a:lnTo>
                  <a:lnTo>
                    <a:pt x="60299" y="11048"/>
                  </a:lnTo>
                  <a:lnTo>
                    <a:pt x="43382" y="9979"/>
                  </a:lnTo>
                  <a:lnTo>
                    <a:pt x="14127" y="21544"/>
                  </a:lnTo>
                  <a:lnTo>
                    <a:pt x="7435" y="29570"/>
                  </a:lnTo>
                  <a:lnTo>
                    <a:pt x="0" y="50967"/>
                  </a:lnTo>
                  <a:lnTo>
                    <a:pt x="1403" y="83732"/>
                  </a:lnTo>
                  <a:lnTo>
                    <a:pt x="9407" y="101944"/>
                  </a:lnTo>
                  <a:lnTo>
                    <a:pt x="14817" y="110077"/>
                  </a:lnTo>
                  <a:lnTo>
                    <a:pt x="33306" y="122232"/>
                  </a:lnTo>
                  <a:lnTo>
                    <a:pt x="55952" y="129195"/>
                  </a:lnTo>
                  <a:lnTo>
                    <a:pt x="77715" y="128390"/>
                  </a:lnTo>
                  <a:lnTo>
                    <a:pt x="95966" y="121013"/>
                  </a:lnTo>
                  <a:lnTo>
                    <a:pt x="104108" y="115770"/>
                  </a:lnTo>
                  <a:lnTo>
                    <a:pt x="116275" y="100586"/>
                  </a:lnTo>
                  <a:lnTo>
                    <a:pt x="124412" y="80970"/>
                  </a:lnTo>
                  <a:lnTo>
                    <a:pt x="128029" y="56653"/>
                  </a:lnTo>
                  <a:lnTo>
                    <a:pt x="123397" y="36487"/>
                  </a:lnTo>
                  <a:lnTo>
                    <a:pt x="118886" y="27834"/>
                  </a:lnTo>
                  <a:lnTo>
                    <a:pt x="104516" y="15100"/>
                  </a:lnTo>
                  <a:lnTo>
                    <a:pt x="782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44323" y="3316476"/>
              <a:ext cx="30123" cy="252685"/>
            </a:xfrm>
            <a:custGeom>
              <a:avLst/>
              <a:gdLst/>
              <a:ahLst/>
              <a:cxnLst/>
              <a:rect l="0" t="0" r="0" b="0"/>
              <a:pathLst>
                <a:path w="30123" h="252685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7734" y="181528"/>
                  </a:lnTo>
                  <a:lnTo>
                    <a:pt x="27682" y="234865"/>
                  </a:lnTo>
                  <a:lnTo>
                    <a:pt x="3012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58632" y="3404667"/>
              <a:ext cx="210571" cy="17095"/>
            </a:xfrm>
            <a:custGeom>
              <a:avLst/>
              <a:gdLst/>
              <a:ahLst/>
              <a:cxnLst/>
              <a:rect l="0" t="0" r="0" b="0"/>
              <a:pathLst>
                <a:path w="210571" h="17095">
                  <a:moveTo>
                    <a:pt x="210570" y="17094"/>
                  </a:moveTo>
                  <a:lnTo>
                    <a:pt x="154355" y="306"/>
                  </a:lnTo>
                  <a:lnTo>
                    <a:pt x="95784" y="0"/>
                  </a:lnTo>
                  <a:lnTo>
                    <a:pt x="38807" y="10858"/>
                  </a:lnTo>
                  <a:lnTo>
                    <a:pt x="0" y="170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42901" y="3390394"/>
              <a:ext cx="388076" cy="199824"/>
            </a:xfrm>
            <a:custGeom>
              <a:avLst/>
              <a:gdLst/>
              <a:ahLst/>
              <a:cxnLst/>
              <a:rect l="0" t="0" r="0" b="0"/>
              <a:pathLst>
                <a:path w="388076" h="199824">
                  <a:moveTo>
                    <a:pt x="0" y="126124"/>
                  </a:moveTo>
                  <a:lnTo>
                    <a:pt x="58617" y="126124"/>
                  </a:lnTo>
                  <a:lnTo>
                    <a:pt x="115214" y="114671"/>
                  </a:lnTo>
                  <a:lnTo>
                    <a:pt x="163399" y="106964"/>
                  </a:lnTo>
                  <a:lnTo>
                    <a:pt x="225212" y="104272"/>
                  </a:lnTo>
                  <a:lnTo>
                    <a:pt x="283696" y="93688"/>
                  </a:lnTo>
                  <a:lnTo>
                    <a:pt x="347149" y="78048"/>
                  </a:lnTo>
                  <a:lnTo>
                    <a:pt x="373437" y="75511"/>
                  </a:lnTo>
                  <a:lnTo>
                    <a:pt x="379979" y="71325"/>
                  </a:lnTo>
                  <a:lnTo>
                    <a:pt x="382001" y="65024"/>
                  </a:lnTo>
                  <a:lnTo>
                    <a:pt x="381010" y="57315"/>
                  </a:lnTo>
                  <a:lnTo>
                    <a:pt x="370549" y="42510"/>
                  </a:lnTo>
                  <a:lnTo>
                    <a:pt x="353032" y="29300"/>
                  </a:lnTo>
                  <a:lnTo>
                    <a:pt x="297999" y="0"/>
                  </a:lnTo>
                  <a:lnTo>
                    <a:pt x="298102" y="1097"/>
                  </a:lnTo>
                  <a:lnTo>
                    <a:pt x="315078" y="19669"/>
                  </a:lnTo>
                  <a:lnTo>
                    <a:pt x="378419" y="44995"/>
                  </a:lnTo>
                  <a:lnTo>
                    <a:pt x="384470" y="50981"/>
                  </a:lnTo>
                  <a:lnTo>
                    <a:pt x="387335" y="58481"/>
                  </a:lnTo>
                  <a:lnTo>
                    <a:pt x="388075" y="66991"/>
                  </a:lnTo>
                  <a:lnTo>
                    <a:pt x="369574" y="124460"/>
                  </a:lnTo>
                  <a:lnTo>
                    <a:pt x="347535" y="182909"/>
                  </a:lnTo>
                  <a:lnTo>
                    <a:pt x="336912" y="199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4611482" y="3190134"/>
            <a:ext cx="2000415" cy="547483"/>
            <a:chOff x="4611482" y="3190134"/>
            <a:chExt cx="2000415" cy="547483"/>
          </a:xfrm>
        </p:grpSpPr>
        <p:sp>
          <p:nvSpPr>
            <p:cNvPr id="105" name="Freeform 104"/>
            <p:cNvSpPr/>
            <p:nvPr/>
          </p:nvSpPr>
          <p:spPr>
            <a:xfrm>
              <a:off x="4611482" y="3244240"/>
              <a:ext cx="242156" cy="493377"/>
            </a:xfrm>
            <a:custGeom>
              <a:avLst/>
              <a:gdLst/>
              <a:ahLst/>
              <a:cxnLst/>
              <a:rect l="0" t="0" r="0" b="0"/>
              <a:pathLst>
                <a:path w="242156" h="493377">
                  <a:moveTo>
                    <a:pt x="0" y="493376"/>
                  </a:moveTo>
                  <a:lnTo>
                    <a:pt x="3119" y="444445"/>
                  </a:lnTo>
                  <a:lnTo>
                    <a:pt x="14654" y="385315"/>
                  </a:lnTo>
                  <a:lnTo>
                    <a:pt x="19159" y="337096"/>
                  </a:lnTo>
                  <a:lnTo>
                    <a:pt x="26084" y="285764"/>
                  </a:lnTo>
                  <a:lnTo>
                    <a:pt x="38904" y="232828"/>
                  </a:lnTo>
                  <a:lnTo>
                    <a:pt x="49582" y="179217"/>
                  </a:lnTo>
                  <a:lnTo>
                    <a:pt x="57627" y="118845"/>
                  </a:lnTo>
                  <a:lnTo>
                    <a:pt x="63245" y="65888"/>
                  </a:lnTo>
                  <a:lnTo>
                    <a:pt x="77681" y="9616"/>
                  </a:lnTo>
                  <a:lnTo>
                    <a:pt x="83372" y="3583"/>
                  </a:lnTo>
                  <a:lnTo>
                    <a:pt x="90676" y="731"/>
                  </a:lnTo>
                  <a:lnTo>
                    <a:pt x="99055" y="0"/>
                  </a:lnTo>
                  <a:lnTo>
                    <a:pt x="114604" y="5426"/>
                  </a:lnTo>
                  <a:lnTo>
                    <a:pt x="122026" y="10149"/>
                  </a:lnTo>
                  <a:lnTo>
                    <a:pt x="133392" y="27875"/>
                  </a:lnTo>
                  <a:lnTo>
                    <a:pt x="150221" y="82971"/>
                  </a:lnTo>
                  <a:lnTo>
                    <a:pt x="166822" y="132999"/>
                  </a:lnTo>
                  <a:lnTo>
                    <a:pt x="184987" y="185494"/>
                  </a:lnTo>
                  <a:lnTo>
                    <a:pt x="199840" y="235898"/>
                  </a:lnTo>
                  <a:lnTo>
                    <a:pt x="210510" y="284505"/>
                  </a:lnTo>
                  <a:lnTo>
                    <a:pt x="221080" y="335952"/>
                  </a:lnTo>
                  <a:lnTo>
                    <a:pt x="231621" y="388240"/>
                  </a:lnTo>
                  <a:lnTo>
                    <a:pt x="239034" y="431419"/>
                  </a:lnTo>
                  <a:lnTo>
                    <a:pt x="242155" y="461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53596" y="356916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7" y="5590"/>
                  </a:lnTo>
                  <a:lnTo>
                    <a:pt x="60651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906068" y="3432290"/>
              <a:ext cx="116109" cy="221099"/>
            </a:xfrm>
            <a:custGeom>
              <a:avLst/>
              <a:gdLst/>
              <a:ahLst/>
              <a:cxnLst/>
              <a:rect l="0" t="0" r="0" b="0"/>
              <a:pathLst>
                <a:path w="116109" h="221099">
                  <a:moveTo>
                    <a:pt x="105497" y="0"/>
                  </a:moveTo>
                  <a:lnTo>
                    <a:pt x="61534" y="20243"/>
                  </a:lnTo>
                  <a:lnTo>
                    <a:pt x="5638" y="59898"/>
                  </a:lnTo>
                  <a:lnTo>
                    <a:pt x="1490" y="68008"/>
                  </a:lnTo>
                  <a:lnTo>
                    <a:pt x="0" y="86378"/>
                  </a:lnTo>
                  <a:lnTo>
                    <a:pt x="3580" y="93850"/>
                  </a:lnTo>
                  <a:lnTo>
                    <a:pt x="16916" y="105272"/>
                  </a:lnTo>
                  <a:lnTo>
                    <a:pt x="72529" y="117544"/>
                  </a:lnTo>
                  <a:lnTo>
                    <a:pt x="93184" y="124771"/>
                  </a:lnTo>
                  <a:lnTo>
                    <a:pt x="110163" y="135782"/>
                  </a:lnTo>
                  <a:lnTo>
                    <a:pt x="114456" y="143164"/>
                  </a:lnTo>
                  <a:lnTo>
                    <a:pt x="116108" y="160725"/>
                  </a:lnTo>
                  <a:lnTo>
                    <a:pt x="112571" y="169151"/>
                  </a:lnTo>
                  <a:lnTo>
                    <a:pt x="99282" y="184752"/>
                  </a:lnTo>
                  <a:lnTo>
                    <a:pt x="72070" y="201100"/>
                  </a:lnTo>
                  <a:lnTo>
                    <a:pt x="2126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79754" y="3421761"/>
              <a:ext cx="123063" cy="189514"/>
            </a:xfrm>
            <a:custGeom>
              <a:avLst/>
              <a:gdLst/>
              <a:ahLst/>
              <a:cxnLst/>
              <a:rect l="0" t="0" r="0" b="0"/>
              <a:pathLst>
                <a:path w="123063" h="189514">
                  <a:moveTo>
                    <a:pt x="89738" y="0"/>
                  </a:moveTo>
                  <a:lnTo>
                    <a:pt x="47047" y="3120"/>
                  </a:lnTo>
                  <a:lnTo>
                    <a:pt x="15867" y="14573"/>
                  </a:lnTo>
                  <a:lnTo>
                    <a:pt x="5396" y="20244"/>
                  </a:lnTo>
                  <a:lnTo>
                    <a:pt x="755" y="26364"/>
                  </a:lnTo>
                  <a:lnTo>
                    <a:pt x="0" y="32784"/>
                  </a:lnTo>
                  <a:lnTo>
                    <a:pt x="1837" y="39404"/>
                  </a:lnTo>
                  <a:lnTo>
                    <a:pt x="6571" y="44987"/>
                  </a:lnTo>
                  <a:lnTo>
                    <a:pt x="30001" y="58433"/>
                  </a:lnTo>
                  <a:lnTo>
                    <a:pt x="88870" y="82951"/>
                  </a:lnTo>
                  <a:lnTo>
                    <a:pt x="105340" y="98868"/>
                  </a:lnTo>
                  <a:lnTo>
                    <a:pt x="122177" y="127561"/>
                  </a:lnTo>
                  <a:lnTo>
                    <a:pt x="123062" y="136513"/>
                  </a:lnTo>
                  <a:lnTo>
                    <a:pt x="117807" y="152699"/>
                  </a:lnTo>
                  <a:lnTo>
                    <a:pt x="104553" y="164573"/>
                  </a:lnTo>
                  <a:lnTo>
                    <a:pt x="68681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63617" y="3442818"/>
              <a:ext cx="129396" cy="121220"/>
            </a:xfrm>
            <a:custGeom>
              <a:avLst/>
              <a:gdLst/>
              <a:ahLst/>
              <a:cxnLst/>
              <a:rect l="0" t="0" r="0" b="0"/>
              <a:pathLst>
                <a:path w="129396" h="121220">
                  <a:moveTo>
                    <a:pt x="74331" y="10529"/>
                  </a:moveTo>
                  <a:lnTo>
                    <a:pt x="51974" y="10529"/>
                  </a:lnTo>
                  <a:lnTo>
                    <a:pt x="34759" y="16768"/>
                  </a:lnTo>
                  <a:lnTo>
                    <a:pt x="19308" y="28510"/>
                  </a:lnTo>
                  <a:lnTo>
                    <a:pt x="4643" y="45426"/>
                  </a:lnTo>
                  <a:lnTo>
                    <a:pt x="966" y="56021"/>
                  </a:lnTo>
                  <a:lnTo>
                    <a:pt x="0" y="80270"/>
                  </a:lnTo>
                  <a:lnTo>
                    <a:pt x="6590" y="100406"/>
                  </a:lnTo>
                  <a:lnTo>
                    <a:pt x="11623" y="109052"/>
                  </a:lnTo>
                  <a:lnTo>
                    <a:pt x="19657" y="114816"/>
                  </a:lnTo>
                  <a:lnTo>
                    <a:pt x="41063" y="121219"/>
                  </a:lnTo>
                  <a:lnTo>
                    <a:pt x="73833" y="119235"/>
                  </a:lnTo>
                  <a:lnTo>
                    <a:pt x="105769" y="105649"/>
                  </a:lnTo>
                  <a:lnTo>
                    <a:pt x="120669" y="90239"/>
                  </a:lnTo>
                  <a:lnTo>
                    <a:pt x="126280" y="81217"/>
                  </a:lnTo>
                  <a:lnTo>
                    <a:pt x="129395" y="61833"/>
                  </a:lnTo>
                  <a:lnTo>
                    <a:pt x="125710" y="41519"/>
                  </a:lnTo>
                  <a:lnTo>
                    <a:pt x="116273" y="20793"/>
                  </a:lnTo>
                  <a:lnTo>
                    <a:pt x="109311" y="13862"/>
                  </a:lnTo>
                  <a:lnTo>
                    <a:pt x="743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56592" y="3363529"/>
              <a:ext cx="102455" cy="139044"/>
            </a:xfrm>
            <a:custGeom>
              <a:avLst/>
              <a:gdLst/>
              <a:ahLst/>
              <a:cxnLst/>
              <a:rect l="0" t="0" r="0" b="0"/>
              <a:pathLst>
                <a:path w="102455" h="139044">
                  <a:moveTo>
                    <a:pt x="91926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1" y="5612"/>
                  </a:lnTo>
                  <a:lnTo>
                    <a:pt x="23268" y="15739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1"/>
                  </a:lnTo>
                  <a:lnTo>
                    <a:pt x="4666" y="98547"/>
                  </a:lnTo>
                  <a:lnTo>
                    <a:pt x="9187" y="109675"/>
                  </a:lnTo>
                  <a:lnTo>
                    <a:pt x="23568" y="125159"/>
                  </a:lnTo>
                  <a:lnTo>
                    <a:pt x="32315" y="130927"/>
                  </a:lnTo>
                  <a:lnTo>
                    <a:pt x="66985" y="139043"/>
                  </a:lnTo>
                  <a:lnTo>
                    <a:pt x="83960" y="137822"/>
                  </a:lnTo>
                  <a:lnTo>
                    <a:pt x="102454" y="131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43274" y="3421761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32746" y="3263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42287" y="3398735"/>
              <a:ext cx="174729" cy="107860"/>
            </a:xfrm>
            <a:custGeom>
              <a:avLst/>
              <a:gdLst/>
              <a:ahLst/>
              <a:cxnLst/>
              <a:rect l="0" t="0" r="0" b="0"/>
              <a:pathLst>
                <a:path w="174729" h="107860">
                  <a:moveTo>
                    <a:pt x="90500" y="33555"/>
                  </a:moveTo>
                  <a:lnTo>
                    <a:pt x="79322" y="16787"/>
                  </a:lnTo>
                  <a:lnTo>
                    <a:pt x="64476" y="5435"/>
                  </a:lnTo>
                  <a:lnTo>
                    <a:pt x="55603" y="771"/>
                  </a:lnTo>
                  <a:lnTo>
                    <a:pt x="47348" y="0"/>
                  </a:lnTo>
                  <a:lnTo>
                    <a:pt x="31937" y="5384"/>
                  </a:lnTo>
                  <a:lnTo>
                    <a:pt x="10107" y="21568"/>
                  </a:lnTo>
                  <a:lnTo>
                    <a:pt x="2127" y="40706"/>
                  </a:lnTo>
                  <a:lnTo>
                    <a:pt x="0" y="52360"/>
                  </a:lnTo>
                  <a:lnTo>
                    <a:pt x="3875" y="74668"/>
                  </a:lnTo>
                  <a:lnTo>
                    <a:pt x="8183" y="85530"/>
                  </a:lnTo>
                  <a:lnTo>
                    <a:pt x="22330" y="100719"/>
                  </a:lnTo>
                  <a:lnTo>
                    <a:pt x="31015" y="106407"/>
                  </a:lnTo>
                  <a:lnTo>
                    <a:pt x="39145" y="107859"/>
                  </a:lnTo>
                  <a:lnTo>
                    <a:pt x="46905" y="106488"/>
                  </a:lnTo>
                  <a:lnTo>
                    <a:pt x="54418" y="103234"/>
                  </a:lnTo>
                  <a:lnTo>
                    <a:pt x="76170" y="81887"/>
                  </a:lnTo>
                  <a:lnTo>
                    <a:pt x="84131" y="60105"/>
                  </a:lnTo>
                  <a:lnTo>
                    <a:pt x="86500" y="35996"/>
                  </a:lnTo>
                  <a:lnTo>
                    <a:pt x="83653" y="13583"/>
                  </a:lnTo>
                  <a:lnTo>
                    <a:pt x="82426" y="10882"/>
                  </a:lnTo>
                  <a:lnTo>
                    <a:pt x="81063" y="20358"/>
                  </a:lnTo>
                  <a:lnTo>
                    <a:pt x="86696" y="33929"/>
                  </a:lnTo>
                  <a:lnTo>
                    <a:pt x="117122" y="74765"/>
                  </a:lnTo>
                  <a:lnTo>
                    <a:pt x="135087" y="86186"/>
                  </a:lnTo>
                  <a:lnTo>
                    <a:pt x="174728" y="96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48600" y="3190134"/>
              <a:ext cx="42116" cy="252685"/>
            </a:xfrm>
            <a:custGeom>
              <a:avLst/>
              <a:gdLst/>
              <a:ahLst/>
              <a:cxnLst/>
              <a:rect l="0" t="0" r="0" b="0"/>
              <a:pathLst>
                <a:path w="42116" h="252685">
                  <a:moveTo>
                    <a:pt x="1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8212" y="168552"/>
                  </a:lnTo>
                  <a:lnTo>
                    <a:pt x="26085" y="219038"/>
                  </a:lnTo>
                  <a:lnTo>
                    <a:pt x="4211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895958" y="3286350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9069"/>
                  </a:moveTo>
                  <a:lnTo>
                    <a:pt x="109839" y="4"/>
                  </a:lnTo>
                  <a:lnTo>
                    <a:pt x="49600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27585" y="3358590"/>
              <a:ext cx="2" cy="94758"/>
            </a:xfrm>
            <a:custGeom>
              <a:avLst/>
              <a:gdLst/>
              <a:ahLst/>
              <a:cxnLst/>
              <a:rect l="0" t="0" r="0" b="0"/>
              <a:pathLst>
                <a:path w="2" h="94758">
                  <a:moveTo>
                    <a:pt x="0" y="0"/>
                  </a:moveTo>
                  <a:lnTo>
                    <a:pt x="1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138114" y="3232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22342" y="3305948"/>
              <a:ext cx="94757" cy="161071"/>
            </a:xfrm>
            <a:custGeom>
              <a:avLst/>
              <a:gdLst/>
              <a:ahLst/>
              <a:cxnLst/>
              <a:rect l="0" t="0" r="0" b="0"/>
              <a:pathLst>
                <a:path w="94757" h="161071">
                  <a:moveTo>
                    <a:pt x="0" y="31585"/>
                  </a:moveTo>
                  <a:lnTo>
                    <a:pt x="15641" y="57971"/>
                  </a:lnTo>
                  <a:lnTo>
                    <a:pt x="34844" y="114898"/>
                  </a:lnTo>
                  <a:lnTo>
                    <a:pt x="51138" y="152716"/>
                  </a:lnTo>
                  <a:lnTo>
                    <a:pt x="57489" y="159133"/>
                  </a:lnTo>
                  <a:lnTo>
                    <a:pt x="64062" y="161070"/>
                  </a:lnTo>
                  <a:lnTo>
                    <a:pt x="70783" y="160023"/>
                  </a:lnTo>
                  <a:lnTo>
                    <a:pt x="75265" y="154645"/>
                  </a:lnTo>
                  <a:lnTo>
                    <a:pt x="88636" y="99494"/>
                  </a:lnTo>
                  <a:lnTo>
                    <a:pt x="93547" y="4634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72615" y="3281714"/>
              <a:ext cx="239282" cy="201218"/>
            </a:xfrm>
            <a:custGeom>
              <a:avLst/>
              <a:gdLst/>
              <a:ahLst/>
              <a:cxnLst/>
              <a:rect l="0" t="0" r="0" b="0"/>
              <a:pathLst>
                <a:path w="239282" h="201218">
                  <a:moveTo>
                    <a:pt x="18183" y="108462"/>
                  </a:moveTo>
                  <a:lnTo>
                    <a:pt x="76799" y="117527"/>
                  </a:lnTo>
                  <a:lnTo>
                    <a:pt x="97267" y="112101"/>
                  </a:lnTo>
                  <a:lnTo>
                    <a:pt x="129471" y="89553"/>
                  </a:lnTo>
                  <a:lnTo>
                    <a:pt x="151243" y="69454"/>
                  </a:lnTo>
                  <a:lnTo>
                    <a:pt x="154853" y="61400"/>
                  </a:lnTo>
                  <a:lnTo>
                    <a:pt x="155744" y="43091"/>
                  </a:lnTo>
                  <a:lnTo>
                    <a:pt x="152004" y="34466"/>
                  </a:lnTo>
                  <a:lnTo>
                    <a:pt x="138490" y="18643"/>
                  </a:lnTo>
                  <a:lnTo>
                    <a:pt x="111152" y="2170"/>
                  </a:lnTo>
                  <a:lnTo>
                    <a:pt x="91088" y="0"/>
                  </a:lnTo>
                  <a:lnTo>
                    <a:pt x="70472" y="4104"/>
                  </a:lnTo>
                  <a:lnTo>
                    <a:pt x="40305" y="19569"/>
                  </a:lnTo>
                  <a:lnTo>
                    <a:pt x="23725" y="32299"/>
                  </a:lnTo>
                  <a:lnTo>
                    <a:pt x="6827" y="58209"/>
                  </a:lnTo>
                  <a:lnTo>
                    <a:pt x="0" y="93702"/>
                  </a:lnTo>
                  <a:lnTo>
                    <a:pt x="3567" y="133855"/>
                  </a:lnTo>
                  <a:lnTo>
                    <a:pt x="15197" y="155232"/>
                  </a:lnTo>
                  <a:lnTo>
                    <a:pt x="51258" y="188020"/>
                  </a:lnTo>
                  <a:lnTo>
                    <a:pt x="77726" y="196464"/>
                  </a:lnTo>
                  <a:lnTo>
                    <a:pt x="125513" y="201217"/>
                  </a:lnTo>
                  <a:lnTo>
                    <a:pt x="157132" y="199989"/>
                  </a:lnTo>
                  <a:lnTo>
                    <a:pt x="217111" y="179382"/>
                  </a:lnTo>
                  <a:lnTo>
                    <a:pt x="239281" y="1716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39050" y="428363"/>
            <a:ext cx="408474" cy="377906"/>
            <a:chOff x="339050" y="428363"/>
            <a:chExt cx="408474" cy="377906"/>
          </a:xfrm>
        </p:grpSpPr>
        <p:sp>
          <p:nvSpPr>
            <p:cNvPr id="2" name="Freeform 1"/>
            <p:cNvSpPr/>
            <p:nvPr/>
          </p:nvSpPr>
          <p:spPr>
            <a:xfrm>
              <a:off x="339050" y="428363"/>
              <a:ext cx="313717" cy="377906"/>
            </a:xfrm>
            <a:custGeom>
              <a:avLst/>
              <a:gdLst/>
              <a:ahLst/>
              <a:cxnLst/>
              <a:rect l="0" t="0" r="0" b="0"/>
              <a:pathLst>
                <a:path w="313717" h="377906">
                  <a:moveTo>
                    <a:pt x="229488" y="108590"/>
                  </a:moveTo>
                  <a:lnTo>
                    <a:pt x="210360" y="55885"/>
                  </a:lnTo>
                  <a:lnTo>
                    <a:pt x="179685" y="17797"/>
                  </a:lnTo>
                  <a:lnTo>
                    <a:pt x="153511" y="2010"/>
                  </a:lnTo>
                  <a:lnTo>
                    <a:pt x="133719" y="0"/>
                  </a:lnTo>
                  <a:lnTo>
                    <a:pt x="113225" y="4176"/>
                  </a:lnTo>
                  <a:lnTo>
                    <a:pt x="83126" y="19681"/>
                  </a:lnTo>
                  <a:lnTo>
                    <a:pt x="44084" y="52746"/>
                  </a:lnTo>
                  <a:lnTo>
                    <a:pt x="28195" y="79175"/>
                  </a:lnTo>
                  <a:lnTo>
                    <a:pt x="8687" y="133052"/>
                  </a:lnTo>
                  <a:lnTo>
                    <a:pt x="0" y="192061"/>
                  </a:lnTo>
                  <a:lnTo>
                    <a:pt x="5519" y="245571"/>
                  </a:lnTo>
                  <a:lnTo>
                    <a:pt x="10942" y="303801"/>
                  </a:lnTo>
                  <a:lnTo>
                    <a:pt x="17713" y="326371"/>
                  </a:lnTo>
                  <a:lnTo>
                    <a:pt x="41124" y="359925"/>
                  </a:lnTo>
                  <a:lnTo>
                    <a:pt x="47760" y="367394"/>
                  </a:lnTo>
                  <a:lnTo>
                    <a:pt x="67612" y="375692"/>
                  </a:lnTo>
                  <a:lnTo>
                    <a:pt x="79457" y="377905"/>
                  </a:lnTo>
                  <a:lnTo>
                    <a:pt x="101976" y="374125"/>
                  </a:lnTo>
                  <a:lnTo>
                    <a:pt x="122514" y="363476"/>
                  </a:lnTo>
                  <a:lnTo>
                    <a:pt x="162123" y="318063"/>
                  </a:lnTo>
                  <a:lnTo>
                    <a:pt x="170303" y="294496"/>
                  </a:lnTo>
                  <a:lnTo>
                    <a:pt x="183220" y="234673"/>
                  </a:lnTo>
                  <a:lnTo>
                    <a:pt x="186554" y="181545"/>
                  </a:lnTo>
                  <a:lnTo>
                    <a:pt x="184012" y="143074"/>
                  </a:lnTo>
                  <a:lnTo>
                    <a:pt x="181201" y="127426"/>
                  </a:lnTo>
                  <a:lnTo>
                    <a:pt x="182089" y="128166"/>
                  </a:lnTo>
                  <a:lnTo>
                    <a:pt x="183851" y="132169"/>
                  </a:lnTo>
                  <a:lnTo>
                    <a:pt x="189018" y="169876"/>
                  </a:lnTo>
                  <a:lnTo>
                    <a:pt x="221662" y="232421"/>
                  </a:lnTo>
                  <a:lnTo>
                    <a:pt x="273840" y="292983"/>
                  </a:lnTo>
                  <a:lnTo>
                    <a:pt x="290534" y="301676"/>
                  </a:lnTo>
                  <a:lnTo>
                    <a:pt x="313716" y="3086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715937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171026" y="84227"/>
            <a:ext cx="4954654" cy="747525"/>
            <a:chOff x="1171026" y="84227"/>
            <a:chExt cx="4954654" cy="747525"/>
          </a:xfrm>
        </p:grpSpPr>
        <p:sp>
          <p:nvSpPr>
            <p:cNvPr id="5" name="Freeform 4"/>
            <p:cNvSpPr/>
            <p:nvPr/>
          </p:nvSpPr>
          <p:spPr>
            <a:xfrm>
              <a:off x="1171026" y="115813"/>
              <a:ext cx="208208" cy="621182"/>
            </a:xfrm>
            <a:custGeom>
              <a:avLst/>
              <a:gdLst/>
              <a:ahLst/>
              <a:cxnLst/>
              <a:rect l="0" t="0" r="0" b="0"/>
              <a:pathLst>
                <a:path w="208208" h="621182">
                  <a:moveTo>
                    <a:pt x="208207" y="0"/>
                  </a:moveTo>
                  <a:lnTo>
                    <a:pt x="191439" y="5589"/>
                  </a:lnTo>
                  <a:lnTo>
                    <a:pt x="176968" y="17692"/>
                  </a:lnTo>
                  <a:lnTo>
                    <a:pt x="126204" y="74328"/>
                  </a:lnTo>
                  <a:lnTo>
                    <a:pt x="82060" y="131712"/>
                  </a:lnTo>
                  <a:lnTo>
                    <a:pt x="42887" y="194375"/>
                  </a:lnTo>
                  <a:lnTo>
                    <a:pt x="20743" y="252214"/>
                  </a:lnTo>
                  <a:lnTo>
                    <a:pt x="11892" y="302718"/>
                  </a:lnTo>
                  <a:lnTo>
                    <a:pt x="3680" y="354726"/>
                  </a:lnTo>
                  <a:lnTo>
                    <a:pt x="0" y="417466"/>
                  </a:lnTo>
                  <a:lnTo>
                    <a:pt x="6396" y="467755"/>
                  </a:lnTo>
                  <a:lnTo>
                    <a:pt x="19037" y="530910"/>
                  </a:lnTo>
                  <a:lnTo>
                    <a:pt x="37456" y="587630"/>
                  </a:lnTo>
                  <a:lnTo>
                    <a:pt x="54019" y="610200"/>
                  </a:lnTo>
                  <a:lnTo>
                    <a:pt x="71336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311842"/>
              <a:ext cx="279857" cy="348097"/>
            </a:xfrm>
            <a:custGeom>
              <a:avLst/>
              <a:gdLst/>
              <a:ahLst/>
              <a:cxnLst/>
              <a:rect l="0" t="0" r="0" b="0"/>
              <a:pathLst>
                <a:path w="279857" h="348097">
                  <a:moveTo>
                    <a:pt x="0" y="88240"/>
                  </a:moveTo>
                  <a:lnTo>
                    <a:pt x="9575" y="64194"/>
                  </a:lnTo>
                  <a:lnTo>
                    <a:pt x="39403" y="28647"/>
                  </a:lnTo>
                  <a:lnTo>
                    <a:pt x="65487" y="13131"/>
                  </a:lnTo>
                  <a:lnTo>
                    <a:pt x="95443" y="1125"/>
                  </a:lnTo>
                  <a:lnTo>
                    <a:pt x="116118" y="0"/>
                  </a:lnTo>
                  <a:lnTo>
                    <a:pt x="135836" y="4569"/>
                  </a:lnTo>
                  <a:lnTo>
                    <a:pt x="167558" y="26566"/>
                  </a:lnTo>
                  <a:lnTo>
                    <a:pt x="174876" y="33086"/>
                  </a:lnTo>
                  <a:lnTo>
                    <a:pt x="183008" y="52809"/>
                  </a:lnTo>
                  <a:lnTo>
                    <a:pt x="185176" y="64619"/>
                  </a:lnTo>
                  <a:lnTo>
                    <a:pt x="181346" y="83981"/>
                  </a:lnTo>
                  <a:lnTo>
                    <a:pt x="159824" y="121064"/>
                  </a:lnTo>
                  <a:lnTo>
                    <a:pt x="160361" y="128840"/>
                  </a:lnTo>
                  <a:lnTo>
                    <a:pt x="165399" y="135194"/>
                  </a:lnTo>
                  <a:lnTo>
                    <a:pt x="218789" y="166087"/>
                  </a:lnTo>
                  <a:lnTo>
                    <a:pt x="250830" y="189035"/>
                  </a:lnTo>
                  <a:lnTo>
                    <a:pt x="267847" y="211807"/>
                  </a:lnTo>
                  <a:lnTo>
                    <a:pt x="276971" y="237525"/>
                  </a:lnTo>
                  <a:lnTo>
                    <a:pt x="279856" y="263384"/>
                  </a:lnTo>
                  <a:lnTo>
                    <a:pt x="277238" y="286575"/>
                  </a:lnTo>
                  <a:lnTo>
                    <a:pt x="263599" y="319362"/>
                  </a:lnTo>
                  <a:lnTo>
                    <a:pt x="248176" y="334460"/>
                  </a:lnTo>
                  <a:lnTo>
                    <a:pt x="239150" y="340125"/>
                  </a:lnTo>
                  <a:lnTo>
                    <a:pt x="198501" y="348096"/>
                  </a:lnTo>
                  <a:lnTo>
                    <a:pt x="140769" y="343554"/>
                  </a:lnTo>
                  <a:lnTo>
                    <a:pt x="84228" y="340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10901" y="421139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87969" y="29309"/>
                  </a:lnTo>
                  <a:lnTo>
                    <a:pt x="45644" y="8495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89844" y="452725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126342"/>
                  </a:moveTo>
                  <a:lnTo>
                    <a:pt x="113369" y="76844"/>
                  </a:lnTo>
                  <a:lnTo>
                    <a:pt x="51524" y="28055"/>
                  </a:lnTo>
                  <a:lnTo>
                    <a:pt x="16547" y="62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37331" y="284269"/>
              <a:ext cx="10524" cy="400084"/>
            </a:xfrm>
            <a:custGeom>
              <a:avLst/>
              <a:gdLst/>
              <a:ahLst/>
              <a:cxnLst/>
              <a:rect l="0" t="0" r="0" b="0"/>
              <a:pathLst>
                <a:path w="10524" h="400084">
                  <a:moveTo>
                    <a:pt x="10523" y="0"/>
                  </a:moveTo>
                  <a:lnTo>
                    <a:pt x="2190" y="48931"/>
                  </a:lnTo>
                  <a:lnTo>
                    <a:pt x="646" y="96776"/>
                  </a:lnTo>
                  <a:lnTo>
                    <a:pt x="188" y="147997"/>
                  </a:lnTo>
                  <a:lnTo>
                    <a:pt x="52" y="200219"/>
                  </a:lnTo>
                  <a:lnTo>
                    <a:pt x="12" y="252736"/>
                  </a:lnTo>
                  <a:lnTo>
                    <a:pt x="0" y="302222"/>
                  </a:lnTo>
                  <a:lnTo>
                    <a:pt x="7231" y="365532"/>
                  </a:lnTo>
                  <a:lnTo>
                    <a:pt x="1052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84642" y="347440"/>
              <a:ext cx="273742" cy="187450"/>
            </a:xfrm>
            <a:custGeom>
              <a:avLst/>
              <a:gdLst/>
              <a:ahLst/>
              <a:cxnLst/>
              <a:rect l="0" t="0" r="0" b="0"/>
              <a:pathLst>
                <a:path w="273742" h="187450">
                  <a:moveTo>
                    <a:pt x="273741" y="147399"/>
                  </a:moveTo>
                  <a:lnTo>
                    <a:pt x="219597" y="147399"/>
                  </a:lnTo>
                  <a:lnTo>
                    <a:pt x="170239" y="152988"/>
                  </a:lnTo>
                  <a:lnTo>
                    <a:pt x="116048" y="168730"/>
                  </a:lnTo>
                  <a:lnTo>
                    <a:pt x="62032" y="184870"/>
                  </a:lnTo>
                  <a:lnTo>
                    <a:pt x="36539" y="187449"/>
                  </a:lnTo>
                  <a:lnTo>
                    <a:pt x="26699" y="184628"/>
                  </a:lnTo>
                  <a:lnTo>
                    <a:pt x="18969" y="179237"/>
                  </a:lnTo>
                  <a:lnTo>
                    <a:pt x="12646" y="172134"/>
                  </a:lnTo>
                  <a:lnTo>
                    <a:pt x="5620" y="151763"/>
                  </a:lnTo>
                  <a:lnTo>
                    <a:pt x="3668" y="127112"/>
                  </a:lnTo>
                  <a:lnTo>
                    <a:pt x="8827" y="73158"/>
                  </a:lnTo>
                  <a:lnTo>
                    <a:pt x="6905" y="34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9969" y="105284"/>
              <a:ext cx="208471" cy="726468"/>
            </a:xfrm>
            <a:custGeom>
              <a:avLst/>
              <a:gdLst/>
              <a:ahLst/>
              <a:cxnLst/>
              <a:rect l="0" t="0" r="0" b="0"/>
              <a:pathLst>
                <a:path w="208471" h="726468">
                  <a:moveTo>
                    <a:pt x="0" y="0"/>
                  </a:moveTo>
                  <a:lnTo>
                    <a:pt x="50994" y="60874"/>
                  </a:lnTo>
                  <a:lnTo>
                    <a:pt x="109899" y="121573"/>
                  </a:lnTo>
                  <a:lnTo>
                    <a:pt x="145190" y="173407"/>
                  </a:lnTo>
                  <a:lnTo>
                    <a:pt x="169449" y="234035"/>
                  </a:lnTo>
                  <a:lnTo>
                    <a:pt x="189181" y="293729"/>
                  </a:lnTo>
                  <a:lnTo>
                    <a:pt x="203485" y="347880"/>
                  </a:lnTo>
                  <a:lnTo>
                    <a:pt x="208470" y="397744"/>
                  </a:lnTo>
                  <a:lnTo>
                    <a:pt x="204358" y="449563"/>
                  </a:lnTo>
                  <a:lnTo>
                    <a:pt x="195731" y="501962"/>
                  </a:lnTo>
                  <a:lnTo>
                    <a:pt x="182335" y="556428"/>
                  </a:lnTo>
                  <a:lnTo>
                    <a:pt x="164925" y="619356"/>
                  </a:lnTo>
                  <a:lnTo>
                    <a:pt x="148822" y="657815"/>
                  </a:lnTo>
                  <a:lnTo>
                    <a:pt x="91036" y="719740"/>
                  </a:lnTo>
                  <a:lnTo>
                    <a:pt x="84228" y="72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7450" y="357968"/>
              <a:ext cx="157929" cy="168457"/>
            </a:xfrm>
            <a:custGeom>
              <a:avLst/>
              <a:gdLst/>
              <a:ahLst/>
              <a:cxnLst/>
              <a:rect l="0" t="0" r="0" b="0"/>
              <a:pathLst>
                <a:path w="157929" h="168457">
                  <a:moveTo>
                    <a:pt x="157928" y="0"/>
                  </a:moveTo>
                  <a:lnTo>
                    <a:pt x="141160" y="5590"/>
                  </a:lnTo>
                  <a:lnTo>
                    <a:pt x="126689" y="17692"/>
                  </a:lnTo>
                  <a:lnTo>
                    <a:pt x="81139" y="74329"/>
                  </a:lnTo>
                  <a:lnTo>
                    <a:pt x="32239" y="13380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9036" y="400082"/>
              <a:ext cx="178985" cy="115815"/>
            </a:xfrm>
            <a:custGeom>
              <a:avLst/>
              <a:gdLst/>
              <a:ahLst/>
              <a:cxnLst/>
              <a:rect l="0" t="0" r="0" b="0"/>
              <a:pathLst>
                <a:path w="178985" h="115815">
                  <a:moveTo>
                    <a:pt x="178984" y="115814"/>
                  </a:moveTo>
                  <a:lnTo>
                    <a:pt x="125109" y="79897"/>
                  </a:lnTo>
                  <a:lnTo>
                    <a:pt x="67948" y="45516"/>
                  </a:lnTo>
                  <a:lnTo>
                    <a:pt x="12182" y="84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96089" y="168455"/>
              <a:ext cx="350049" cy="501076"/>
            </a:xfrm>
            <a:custGeom>
              <a:avLst/>
              <a:gdLst/>
              <a:ahLst/>
              <a:cxnLst/>
              <a:rect l="0" t="0" r="0" b="0"/>
              <a:pathLst>
                <a:path w="350049" h="501076">
                  <a:moveTo>
                    <a:pt x="241486" y="0"/>
                  </a:moveTo>
                  <a:lnTo>
                    <a:pt x="186441" y="16789"/>
                  </a:lnTo>
                  <a:lnTo>
                    <a:pt x="148487" y="18623"/>
                  </a:lnTo>
                  <a:lnTo>
                    <a:pt x="93741" y="9355"/>
                  </a:lnTo>
                  <a:lnTo>
                    <a:pt x="37866" y="1848"/>
                  </a:lnTo>
                  <a:lnTo>
                    <a:pt x="16067" y="7061"/>
                  </a:lnTo>
                  <a:lnTo>
                    <a:pt x="6979" y="11726"/>
                  </a:lnTo>
                  <a:lnTo>
                    <a:pt x="2090" y="18346"/>
                  </a:lnTo>
                  <a:lnTo>
                    <a:pt x="0" y="26269"/>
                  </a:lnTo>
                  <a:lnTo>
                    <a:pt x="2648" y="54187"/>
                  </a:lnTo>
                  <a:lnTo>
                    <a:pt x="10079" y="112724"/>
                  </a:lnTo>
                  <a:lnTo>
                    <a:pt x="18799" y="173639"/>
                  </a:lnTo>
                  <a:lnTo>
                    <a:pt x="28511" y="234043"/>
                  </a:lnTo>
                  <a:lnTo>
                    <a:pt x="29313" y="247276"/>
                  </a:lnTo>
                  <a:lnTo>
                    <a:pt x="32187" y="253758"/>
                  </a:lnTo>
                  <a:lnTo>
                    <a:pt x="36443" y="255740"/>
                  </a:lnTo>
                  <a:lnTo>
                    <a:pt x="48580" y="251703"/>
                  </a:lnTo>
                  <a:lnTo>
                    <a:pt x="95026" y="229144"/>
                  </a:lnTo>
                  <a:lnTo>
                    <a:pt x="131540" y="223483"/>
                  </a:lnTo>
                  <a:lnTo>
                    <a:pt x="171995" y="227394"/>
                  </a:lnTo>
                  <a:lnTo>
                    <a:pt x="226416" y="247602"/>
                  </a:lnTo>
                  <a:lnTo>
                    <a:pt x="283002" y="281016"/>
                  </a:lnTo>
                  <a:lnTo>
                    <a:pt x="317190" y="317292"/>
                  </a:lnTo>
                  <a:lnTo>
                    <a:pt x="348002" y="368687"/>
                  </a:lnTo>
                  <a:lnTo>
                    <a:pt x="350048" y="392758"/>
                  </a:lnTo>
                  <a:lnTo>
                    <a:pt x="345887" y="416715"/>
                  </a:lnTo>
                  <a:lnTo>
                    <a:pt x="317654" y="464289"/>
                  </a:lnTo>
                  <a:lnTo>
                    <a:pt x="291740" y="489557"/>
                  </a:lnTo>
                  <a:lnTo>
                    <a:pt x="268891" y="498341"/>
                  </a:lnTo>
                  <a:lnTo>
                    <a:pt x="244307" y="501075"/>
                  </a:lnTo>
                  <a:lnTo>
                    <a:pt x="183626" y="495892"/>
                  </a:lnTo>
                  <a:lnTo>
                    <a:pt x="139590" y="486642"/>
                  </a:lnTo>
                  <a:lnTo>
                    <a:pt x="115144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1316" y="31585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11316" y="41061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1160" y="4939"/>
                  </a:lnTo>
                  <a:lnTo>
                    <a:pt x="123569" y="5315"/>
                  </a:lnTo>
                  <a:lnTo>
                    <a:pt x="72501" y="9499"/>
                  </a:lnTo>
                  <a:lnTo>
                    <a:pt x="17996" y="2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26866" y="160643"/>
              <a:ext cx="334163" cy="448697"/>
            </a:xfrm>
            <a:custGeom>
              <a:avLst/>
              <a:gdLst/>
              <a:ahLst/>
              <a:cxnLst/>
              <a:rect l="0" t="0" r="0" b="0"/>
              <a:pathLst>
                <a:path w="334163" h="448697">
                  <a:moveTo>
                    <a:pt x="5589" y="60455"/>
                  </a:moveTo>
                  <a:lnTo>
                    <a:pt x="0" y="43687"/>
                  </a:lnTo>
                  <a:lnTo>
                    <a:pt x="694" y="36408"/>
                  </a:lnTo>
                  <a:lnTo>
                    <a:pt x="7703" y="22082"/>
                  </a:lnTo>
                  <a:lnTo>
                    <a:pt x="21737" y="11035"/>
                  </a:lnTo>
                  <a:lnTo>
                    <a:pt x="30393" y="6451"/>
                  </a:lnTo>
                  <a:lnTo>
                    <a:pt x="70520" y="0"/>
                  </a:lnTo>
                  <a:lnTo>
                    <a:pt x="126907" y="6226"/>
                  </a:lnTo>
                  <a:lnTo>
                    <a:pt x="173053" y="21840"/>
                  </a:lnTo>
                  <a:lnTo>
                    <a:pt x="183912" y="27693"/>
                  </a:lnTo>
                  <a:lnTo>
                    <a:pt x="199098" y="46674"/>
                  </a:lnTo>
                  <a:lnTo>
                    <a:pt x="204785" y="58287"/>
                  </a:lnTo>
                  <a:lnTo>
                    <a:pt x="206237" y="69538"/>
                  </a:lnTo>
                  <a:lnTo>
                    <a:pt x="191442" y="123436"/>
                  </a:lnTo>
                  <a:lnTo>
                    <a:pt x="175430" y="149566"/>
                  </a:lnTo>
                  <a:lnTo>
                    <a:pt x="155869" y="172126"/>
                  </a:lnTo>
                  <a:lnTo>
                    <a:pt x="157248" y="177016"/>
                  </a:lnTo>
                  <a:lnTo>
                    <a:pt x="164017" y="180277"/>
                  </a:lnTo>
                  <a:lnTo>
                    <a:pt x="216225" y="195514"/>
                  </a:lnTo>
                  <a:lnTo>
                    <a:pt x="268811" y="226087"/>
                  </a:lnTo>
                  <a:lnTo>
                    <a:pt x="302512" y="262018"/>
                  </a:lnTo>
                  <a:lnTo>
                    <a:pt x="333221" y="313339"/>
                  </a:lnTo>
                  <a:lnTo>
                    <a:pt x="334162" y="355962"/>
                  </a:lnTo>
                  <a:lnTo>
                    <a:pt x="323588" y="382474"/>
                  </a:lnTo>
                  <a:lnTo>
                    <a:pt x="297903" y="414011"/>
                  </a:lnTo>
                  <a:lnTo>
                    <a:pt x="277057" y="429331"/>
                  </a:lnTo>
                  <a:lnTo>
                    <a:pt x="239012" y="443363"/>
                  </a:lnTo>
                  <a:lnTo>
                    <a:pt x="184236" y="448696"/>
                  </a:lnTo>
                  <a:lnTo>
                    <a:pt x="148599" y="446501"/>
                  </a:lnTo>
                  <a:lnTo>
                    <a:pt x="121403" y="439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48352" y="347440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55787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48352" y="357968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91207" y="69369"/>
                  </a:lnTo>
                  <a:lnTo>
                    <a:pt x="32444" y="280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81785" y="115813"/>
              <a:ext cx="187708" cy="515897"/>
            </a:xfrm>
            <a:custGeom>
              <a:avLst/>
              <a:gdLst/>
              <a:ahLst/>
              <a:cxnLst/>
              <a:rect l="0" t="0" r="0" b="0"/>
              <a:pathLst>
                <a:path w="187708" h="515897">
                  <a:moveTo>
                    <a:pt x="187707" y="0"/>
                  </a:moveTo>
                  <a:lnTo>
                    <a:pt x="126834" y="42662"/>
                  </a:lnTo>
                  <a:lnTo>
                    <a:pt x="66473" y="105933"/>
                  </a:lnTo>
                  <a:lnTo>
                    <a:pt x="29990" y="161132"/>
                  </a:lnTo>
                  <a:lnTo>
                    <a:pt x="7334" y="214712"/>
                  </a:lnTo>
                  <a:lnTo>
                    <a:pt x="0" y="277592"/>
                  </a:lnTo>
                  <a:lnTo>
                    <a:pt x="1670" y="336286"/>
                  </a:lnTo>
                  <a:lnTo>
                    <a:pt x="12872" y="375721"/>
                  </a:lnTo>
                  <a:lnTo>
                    <a:pt x="51600" y="437299"/>
                  </a:lnTo>
                  <a:lnTo>
                    <a:pt x="106438" y="494347"/>
                  </a:lnTo>
                  <a:lnTo>
                    <a:pt x="135065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22176" y="26321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4268" y="63450"/>
                  </a:lnTo>
                  <a:lnTo>
                    <a:pt x="1265" y="110957"/>
                  </a:lnTo>
                  <a:lnTo>
                    <a:pt x="375" y="162078"/>
                  </a:lnTo>
                  <a:lnTo>
                    <a:pt x="111" y="213099"/>
                  </a:lnTo>
                  <a:lnTo>
                    <a:pt x="22" y="272854"/>
                  </a:lnTo>
                  <a:lnTo>
                    <a:pt x="6" y="30935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98846" y="294797"/>
              <a:ext cx="223331" cy="155865"/>
            </a:xfrm>
            <a:custGeom>
              <a:avLst/>
              <a:gdLst/>
              <a:ahLst/>
              <a:cxnLst/>
              <a:rect l="0" t="0" r="0" b="0"/>
              <a:pathLst>
                <a:path w="223331" h="155865">
                  <a:moveTo>
                    <a:pt x="223330" y="115814"/>
                  </a:moveTo>
                  <a:lnTo>
                    <a:pt x="170303" y="130468"/>
                  </a:lnTo>
                  <a:lnTo>
                    <a:pt x="109661" y="147481"/>
                  </a:lnTo>
                  <a:lnTo>
                    <a:pt x="60237" y="155864"/>
                  </a:lnTo>
                  <a:lnTo>
                    <a:pt x="24877" y="151727"/>
                  </a:lnTo>
                  <a:lnTo>
                    <a:pt x="16159" y="146775"/>
                  </a:lnTo>
                  <a:lnTo>
                    <a:pt x="3352" y="131914"/>
                  </a:lnTo>
                  <a:lnTo>
                    <a:pt x="0" y="110491"/>
                  </a:lnTo>
                  <a:lnTo>
                    <a:pt x="7380" y="58611"/>
                  </a:lnTo>
                  <a:lnTo>
                    <a:pt x="12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80103" y="315854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73700" y="0"/>
                  </a:moveTo>
                  <a:lnTo>
                    <a:pt x="38953" y="3708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9046" y="347440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94757" y="84228"/>
                  </a:moveTo>
                  <a:lnTo>
                    <a:pt x="35164" y="34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5351" y="210569"/>
              <a:ext cx="249111" cy="326385"/>
            </a:xfrm>
            <a:custGeom>
              <a:avLst/>
              <a:gdLst/>
              <a:ahLst/>
              <a:cxnLst/>
              <a:rect l="0" t="0" r="0" b="0"/>
              <a:pathLst>
                <a:path w="249111" h="326385">
                  <a:moveTo>
                    <a:pt x="193250" y="0"/>
                  </a:moveTo>
                  <a:lnTo>
                    <a:pt x="150558" y="3120"/>
                  </a:lnTo>
                  <a:lnTo>
                    <a:pt x="103319" y="9065"/>
                  </a:lnTo>
                  <a:lnTo>
                    <a:pt x="48927" y="3004"/>
                  </a:lnTo>
                  <a:lnTo>
                    <a:pt x="21092" y="1335"/>
                  </a:lnTo>
                  <a:lnTo>
                    <a:pt x="11797" y="5570"/>
                  </a:lnTo>
                  <a:lnTo>
                    <a:pt x="5601" y="13072"/>
                  </a:lnTo>
                  <a:lnTo>
                    <a:pt x="1470" y="22753"/>
                  </a:lnTo>
                  <a:lnTo>
                    <a:pt x="0" y="45988"/>
                  </a:lnTo>
                  <a:lnTo>
                    <a:pt x="10480" y="105579"/>
                  </a:lnTo>
                  <a:lnTo>
                    <a:pt x="12583" y="131542"/>
                  </a:lnTo>
                  <a:lnTo>
                    <a:pt x="16654" y="139168"/>
                  </a:lnTo>
                  <a:lnTo>
                    <a:pt x="22876" y="143081"/>
                  </a:lnTo>
                  <a:lnTo>
                    <a:pt x="39149" y="144310"/>
                  </a:lnTo>
                  <a:lnTo>
                    <a:pt x="99647" y="138082"/>
                  </a:lnTo>
                  <a:lnTo>
                    <a:pt x="137830" y="142819"/>
                  </a:lnTo>
                  <a:lnTo>
                    <a:pt x="188238" y="163306"/>
                  </a:lnTo>
                  <a:lnTo>
                    <a:pt x="215292" y="184218"/>
                  </a:lnTo>
                  <a:lnTo>
                    <a:pt x="236956" y="212121"/>
                  </a:lnTo>
                  <a:lnTo>
                    <a:pt x="246989" y="232316"/>
                  </a:lnTo>
                  <a:lnTo>
                    <a:pt x="249110" y="256110"/>
                  </a:lnTo>
                  <a:lnTo>
                    <a:pt x="244983" y="279943"/>
                  </a:lnTo>
                  <a:lnTo>
                    <a:pt x="235350" y="298335"/>
                  </a:lnTo>
                  <a:lnTo>
                    <a:pt x="220149" y="311188"/>
                  </a:lnTo>
                  <a:lnTo>
                    <a:pt x="200526" y="319630"/>
                  </a:lnTo>
                  <a:lnTo>
                    <a:pt x="149800" y="325050"/>
                  </a:lnTo>
                  <a:lnTo>
                    <a:pt x="10902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17015" y="84227"/>
              <a:ext cx="208665" cy="600126"/>
            </a:xfrm>
            <a:custGeom>
              <a:avLst/>
              <a:gdLst/>
              <a:ahLst/>
              <a:cxnLst/>
              <a:rect l="0" t="0" r="0" b="0"/>
              <a:pathLst>
                <a:path w="208665" h="600126">
                  <a:moveTo>
                    <a:pt x="0" y="0"/>
                  </a:moveTo>
                  <a:lnTo>
                    <a:pt x="5590" y="16768"/>
                  </a:lnTo>
                  <a:lnTo>
                    <a:pt x="20812" y="31239"/>
                  </a:lnTo>
                  <a:lnTo>
                    <a:pt x="79733" y="73871"/>
                  </a:lnTo>
                  <a:lnTo>
                    <a:pt x="136403" y="126147"/>
                  </a:lnTo>
                  <a:lnTo>
                    <a:pt x="157789" y="153581"/>
                  </a:lnTo>
                  <a:lnTo>
                    <a:pt x="185769" y="211168"/>
                  </a:lnTo>
                  <a:lnTo>
                    <a:pt x="202182" y="251562"/>
                  </a:lnTo>
                  <a:lnTo>
                    <a:pt x="208085" y="301225"/>
                  </a:lnTo>
                  <a:lnTo>
                    <a:pt x="208664" y="356364"/>
                  </a:lnTo>
                  <a:lnTo>
                    <a:pt x="198972" y="414454"/>
                  </a:lnTo>
                  <a:lnTo>
                    <a:pt x="185793" y="470382"/>
                  </a:lnTo>
                  <a:lnTo>
                    <a:pt x="150274" y="527590"/>
                  </a:lnTo>
                  <a:lnTo>
                    <a:pt x="97852" y="586248"/>
                  </a:lnTo>
                  <a:lnTo>
                    <a:pt x="84228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179399" y="1000207"/>
            <a:ext cx="7422591" cy="726467"/>
            <a:chOff x="2179399" y="1000207"/>
            <a:chExt cx="7422591" cy="726467"/>
          </a:xfrm>
        </p:grpSpPr>
        <p:sp>
          <p:nvSpPr>
            <p:cNvPr id="28" name="Freeform 27"/>
            <p:cNvSpPr/>
            <p:nvPr/>
          </p:nvSpPr>
          <p:spPr>
            <a:xfrm>
              <a:off x="2179399" y="1452932"/>
              <a:ext cx="2126757" cy="73697"/>
            </a:xfrm>
            <a:custGeom>
              <a:avLst/>
              <a:gdLst/>
              <a:ahLst/>
              <a:cxnLst/>
              <a:rect l="0" t="0" r="0" b="0"/>
              <a:pathLst>
                <a:path w="2126757" h="73697">
                  <a:moveTo>
                    <a:pt x="0" y="21057"/>
                  </a:moveTo>
                  <a:lnTo>
                    <a:pt x="56214" y="4269"/>
                  </a:lnTo>
                  <a:lnTo>
                    <a:pt x="114785" y="843"/>
                  </a:lnTo>
                  <a:lnTo>
                    <a:pt x="171762" y="167"/>
                  </a:lnTo>
                  <a:lnTo>
                    <a:pt x="219608" y="50"/>
                  </a:lnTo>
                  <a:lnTo>
                    <a:pt x="270829" y="15"/>
                  </a:lnTo>
                  <a:lnTo>
                    <a:pt x="323051" y="4"/>
                  </a:lnTo>
                  <a:lnTo>
                    <a:pt x="375569" y="1"/>
                  </a:lnTo>
                  <a:lnTo>
                    <a:pt x="428174" y="1"/>
                  </a:lnTo>
                  <a:lnTo>
                    <a:pt x="480806" y="0"/>
                  </a:lnTo>
                  <a:lnTo>
                    <a:pt x="539034" y="5590"/>
                  </a:lnTo>
                  <a:lnTo>
                    <a:pt x="600741" y="9065"/>
                  </a:lnTo>
                  <a:lnTo>
                    <a:pt x="657889" y="15684"/>
                  </a:lnTo>
                  <a:lnTo>
                    <a:pt x="717455" y="19465"/>
                  </a:lnTo>
                  <a:lnTo>
                    <a:pt x="779558" y="20585"/>
                  </a:lnTo>
                  <a:lnTo>
                    <a:pt x="842413" y="26507"/>
                  </a:lnTo>
                  <a:lnTo>
                    <a:pt x="905490" y="30081"/>
                  </a:lnTo>
                  <a:lnTo>
                    <a:pt x="968633" y="31140"/>
                  </a:lnTo>
                  <a:lnTo>
                    <a:pt x="1031145" y="38733"/>
                  </a:lnTo>
                  <a:lnTo>
                    <a:pt x="1086193" y="41112"/>
                  </a:lnTo>
                  <a:lnTo>
                    <a:pt x="1137728" y="42987"/>
                  </a:lnTo>
                  <a:lnTo>
                    <a:pt x="1190888" y="50389"/>
                  </a:lnTo>
                  <a:lnTo>
                    <a:pt x="1238419" y="51975"/>
                  </a:lnTo>
                  <a:lnTo>
                    <a:pt x="1296956" y="52445"/>
                  </a:lnTo>
                  <a:lnTo>
                    <a:pt x="1358754" y="52584"/>
                  </a:lnTo>
                  <a:lnTo>
                    <a:pt x="1412160" y="55745"/>
                  </a:lnTo>
                  <a:lnTo>
                    <a:pt x="1459569" y="60971"/>
                  </a:lnTo>
                  <a:lnTo>
                    <a:pt x="1518069" y="62519"/>
                  </a:lnTo>
                  <a:lnTo>
                    <a:pt x="1576737" y="62978"/>
                  </a:lnTo>
                  <a:lnTo>
                    <a:pt x="1637785" y="68722"/>
                  </a:lnTo>
                  <a:lnTo>
                    <a:pt x="1700450" y="72717"/>
                  </a:lnTo>
                  <a:lnTo>
                    <a:pt x="1751788" y="73408"/>
                  </a:lnTo>
                  <a:lnTo>
                    <a:pt x="1802875" y="73613"/>
                  </a:lnTo>
                  <a:lnTo>
                    <a:pt x="1862651" y="73683"/>
                  </a:lnTo>
                  <a:lnTo>
                    <a:pt x="1919520" y="73696"/>
                  </a:lnTo>
                  <a:lnTo>
                    <a:pt x="1981529" y="65366"/>
                  </a:lnTo>
                  <a:lnTo>
                    <a:pt x="2041528" y="63605"/>
                  </a:lnTo>
                  <a:lnTo>
                    <a:pt x="2097789" y="62087"/>
                  </a:lnTo>
                  <a:lnTo>
                    <a:pt x="2126756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4246" y="1379233"/>
              <a:ext cx="30936" cy="347441"/>
            </a:xfrm>
            <a:custGeom>
              <a:avLst/>
              <a:gdLst/>
              <a:ahLst/>
              <a:cxnLst/>
              <a:rect l="0" t="0" r="0" b="0"/>
              <a:pathLst>
                <a:path w="30936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16163" y="205606"/>
                  </a:lnTo>
                  <a:lnTo>
                    <a:pt x="20319" y="256802"/>
                  </a:lnTo>
                  <a:lnTo>
                    <a:pt x="28491" y="317145"/>
                  </a:lnTo>
                  <a:lnTo>
                    <a:pt x="3093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32193" y="1260216"/>
              <a:ext cx="261342" cy="182189"/>
            </a:xfrm>
            <a:custGeom>
              <a:avLst/>
              <a:gdLst/>
              <a:ahLst/>
              <a:cxnLst/>
              <a:rect l="0" t="0" r="0" b="0"/>
              <a:pathLst>
                <a:path w="261342" h="182189">
                  <a:moveTo>
                    <a:pt x="5589" y="108488"/>
                  </a:moveTo>
                  <a:lnTo>
                    <a:pt x="0" y="91721"/>
                  </a:lnTo>
                  <a:lnTo>
                    <a:pt x="3495" y="74130"/>
                  </a:lnTo>
                  <a:lnTo>
                    <a:pt x="14017" y="55783"/>
                  </a:lnTo>
                  <a:lnTo>
                    <a:pt x="40842" y="32301"/>
                  </a:lnTo>
                  <a:lnTo>
                    <a:pt x="91234" y="6524"/>
                  </a:lnTo>
                  <a:lnTo>
                    <a:pt x="118523" y="0"/>
                  </a:lnTo>
                  <a:lnTo>
                    <a:pt x="171050" y="5343"/>
                  </a:lnTo>
                  <a:lnTo>
                    <a:pt x="225123" y="22202"/>
                  </a:lnTo>
                  <a:lnTo>
                    <a:pt x="241980" y="33484"/>
                  </a:lnTo>
                  <a:lnTo>
                    <a:pt x="254152" y="49417"/>
                  </a:lnTo>
                  <a:lnTo>
                    <a:pt x="259035" y="58579"/>
                  </a:lnTo>
                  <a:lnTo>
                    <a:pt x="261341" y="81237"/>
                  </a:lnTo>
                  <a:lnTo>
                    <a:pt x="253290" y="128322"/>
                  </a:lnTo>
                  <a:lnTo>
                    <a:pt x="238209" y="155179"/>
                  </a:lnTo>
                  <a:lnTo>
                    <a:pt x="222450" y="167454"/>
                  </a:lnTo>
                  <a:lnTo>
                    <a:pt x="195102" y="182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53637" y="1242362"/>
              <a:ext cx="73700" cy="213900"/>
            </a:xfrm>
            <a:custGeom>
              <a:avLst/>
              <a:gdLst/>
              <a:ahLst/>
              <a:cxnLst/>
              <a:rect l="0" t="0" r="0" b="0"/>
              <a:pathLst>
                <a:path w="73700" h="213900">
                  <a:moveTo>
                    <a:pt x="0" y="94757"/>
                  </a:moveTo>
                  <a:lnTo>
                    <a:pt x="26364" y="155867"/>
                  </a:lnTo>
                  <a:lnTo>
                    <a:pt x="56093" y="213899"/>
                  </a:lnTo>
                  <a:lnTo>
                    <a:pt x="56113" y="212789"/>
                  </a:lnTo>
                  <a:lnTo>
                    <a:pt x="51845" y="202198"/>
                  </a:lnTo>
                  <a:lnTo>
                    <a:pt x="29126" y="151236"/>
                  </a:lnTo>
                  <a:lnTo>
                    <a:pt x="23448" y="111361"/>
                  </a:lnTo>
                  <a:lnTo>
                    <a:pt x="29935" y="64371"/>
                  </a:lnTo>
                  <a:lnTo>
                    <a:pt x="35921" y="42648"/>
                  </a:lnTo>
                  <a:lnTo>
                    <a:pt x="48720" y="2441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03881" y="1273948"/>
              <a:ext cx="137265" cy="154510"/>
            </a:xfrm>
            <a:custGeom>
              <a:avLst/>
              <a:gdLst/>
              <a:ahLst/>
              <a:cxnLst/>
              <a:rect l="0" t="0" r="0" b="0"/>
              <a:pathLst>
                <a:path w="137265" h="154510">
                  <a:moveTo>
                    <a:pt x="70854" y="10528"/>
                  </a:moveTo>
                  <a:lnTo>
                    <a:pt x="39572" y="20104"/>
                  </a:lnTo>
                  <a:lnTo>
                    <a:pt x="23416" y="30772"/>
                  </a:lnTo>
                  <a:lnTo>
                    <a:pt x="11556" y="46431"/>
                  </a:lnTo>
                  <a:lnTo>
                    <a:pt x="3555" y="66260"/>
                  </a:lnTo>
                  <a:lnTo>
                    <a:pt x="0" y="90670"/>
                  </a:lnTo>
                  <a:lnTo>
                    <a:pt x="4659" y="113997"/>
                  </a:lnTo>
                  <a:lnTo>
                    <a:pt x="9176" y="125131"/>
                  </a:lnTo>
                  <a:lnTo>
                    <a:pt x="23555" y="140621"/>
                  </a:lnTo>
                  <a:lnTo>
                    <a:pt x="32303" y="146390"/>
                  </a:lnTo>
                  <a:lnTo>
                    <a:pt x="66971" y="154509"/>
                  </a:lnTo>
                  <a:lnTo>
                    <a:pt x="87066" y="150169"/>
                  </a:lnTo>
                  <a:lnTo>
                    <a:pt x="103796" y="139271"/>
                  </a:lnTo>
                  <a:lnTo>
                    <a:pt x="119030" y="122730"/>
                  </a:lnTo>
                  <a:lnTo>
                    <a:pt x="135171" y="88097"/>
                  </a:lnTo>
                  <a:lnTo>
                    <a:pt x="137264" y="61771"/>
                  </a:lnTo>
                  <a:lnTo>
                    <a:pt x="133125" y="36812"/>
                  </a:lnTo>
                  <a:lnTo>
                    <a:pt x="123487" y="17921"/>
                  </a:lnTo>
                  <a:lnTo>
                    <a:pt x="114524" y="7965"/>
                  </a:lnTo>
                  <a:lnTo>
                    <a:pt x="1024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2400" y="1237661"/>
              <a:ext cx="118757" cy="306772"/>
            </a:xfrm>
            <a:custGeom>
              <a:avLst/>
              <a:gdLst/>
              <a:ahLst/>
              <a:cxnLst/>
              <a:rect l="0" t="0" r="0" b="0"/>
              <a:pathLst>
                <a:path w="118757" h="306772">
                  <a:moveTo>
                    <a:pt x="10263" y="141572"/>
                  </a:moveTo>
                  <a:lnTo>
                    <a:pt x="13383" y="195716"/>
                  </a:lnTo>
                  <a:lnTo>
                    <a:pt x="24917" y="256252"/>
                  </a:lnTo>
                  <a:lnTo>
                    <a:pt x="30055" y="306771"/>
                  </a:lnTo>
                  <a:lnTo>
                    <a:pt x="30477" y="305517"/>
                  </a:lnTo>
                  <a:lnTo>
                    <a:pt x="29775" y="291645"/>
                  </a:lnTo>
                  <a:lnTo>
                    <a:pt x="19793" y="241492"/>
                  </a:lnTo>
                  <a:lnTo>
                    <a:pt x="6556" y="181196"/>
                  </a:lnTo>
                  <a:lnTo>
                    <a:pt x="1082" y="124226"/>
                  </a:lnTo>
                  <a:lnTo>
                    <a:pt x="0" y="64792"/>
                  </a:lnTo>
                  <a:lnTo>
                    <a:pt x="2192" y="34918"/>
                  </a:lnTo>
                  <a:lnTo>
                    <a:pt x="10965" y="13841"/>
                  </a:lnTo>
                  <a:lnTo>
                    <a:pt x="20090" y="7285"/>
                  </a:lnTo>
                  <a:lnTo>
                    <a:pt x="45826" y="0"/>
                  </a:lnTo>
                  <a:lnTo>
                    <a:pt x="67403" y="3002"/>
                  </a:lnTo>
                  <a:lnTo>
                    <a:pt x="84791" y="13305"/>
                  </a:lnTo>
                  <a:lnTo>
                    <a:pt x="106565" y="38836"/>
                  </a:lnTo>
                  <a:lnTo>
                    <a:pt x="116625" y="58477"/>
                  </a:lnTo>
                  <a:lnTo>
                    <a:pt x="118756" y="78904"/>
                  </a:lnTo>
                  <a:lnTo>
                    <a:pt x="114634" y="98512"/>
                  </a:lnTo>
                  <a:lnTo>
                    <a:pt x="105003" y="115025"/>
                  </a:lnTo>
                  <a:lnTo>
                    <a:pt x="89804" y="127044"/>
                  </a:lnTo>
                  <a:lnTo>
                    <a:pt x="73691" y="133945"/>
                  </a:lnTo>
                  <a:lnTo>
                    <a:pt x="67756" y="134147"/>
                  </a:lnTo>
                  <a:lnTo>
                    <a:pt x="52377" y="131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02523" y="1207380"/>
              <a:ext cx="123723" cy="203439"/>
            </a:xfrm>
            <a:custGeom>
              <a:avLst/>
              <a:gdLst/>
              <a:ahLst/>
              <a:cxnLst/>
              <a:rect l="0" t="0" r="0" b="0"/>
              <a:pathLst>
                <a:path w="123723" h="203439">
                  <a:moveTo>
                    <a:pt x="61767" y="77096"/>
                  </a:moveTo>
                  <a:lnTo>
                    <a:pt x="85813" y="67521"/>
                  </a:lnTo>
                  <a:lnTo>
                    <a:pt x="121359" y="37693"/>
                  </a:lnTo>
                  <a:lnTo>
                    <a:pt x="123722" y="30940"/>
                  </a:lnTo>
                  <a:lnTo>
                    <a:pt x="122957" y="24099"/>
                  </a:lnTo>
                  <a:lnTo>
                    <a:pt x="120108" y="17198"/>
                  </a:lnTo>
                  <a:lnTo>
                    <a:pt x="107583" y="6411"/>
                  </a:lnTo>
                  <a:lnTo>
                    <a:pt x="99330" y="1897"/>
                  </a:lnTo>
                  <a:lnTo>
                    <a:pt x="80801" y="0"/>
                  </a:lnTo>
                  <a:lnTo>
                    <a:pt x="40310" y="8315"/>
                  </a:lnTo>
                  <a:lnTo>
                    <a:pt x="22595" y="20791"/>
                  </a:lnTo>
                  <a:lnTo>
                    <a:pt x="14595" y="29031"/>
                  </a:lnTo>
                  <a:lnTo>
                    <a:pt x="5706" y="50665"/>
                  </a:lnTo>
                  <a:lnTo>
                    <a:pt x="0" y="102681"/>
                  </a:lnTo>
                  <a:lnTo>
                    <a:pt x="5459" y="127072"/>
                  </a:lnTo>
                  <a:lnTo>
                    <a:pt x="21686" y="157414"/>
                  </a:lnTo>
                  <a:lnTo>
                    <a:pt x="44432" y="181223"/>
                  </a:lnTo>
                  <a:lnTo>
                    <a:pt x="72295" y="2034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80103" y="1221305"/>
              <a:ext cx="63172" cy="160055"/>
            </a:xfrm>
            <a:custGeom>
              <a:avLst/>
              <a:gdLst/>
              <a:ahLst/>
              <a:cxnLst/>
              <a:rect l="0" t="0" r="0" b="0"/>
              <a:pathLst>
                <a:path w="63172" h="160055">
                  <a:moveTo>
                    <a:pt x="0" y="63171"/>
                  </a:moveTo>
                  <a:lnTo>
                    <a:pt x="5589" y="125264"/>
                  </a:lnTo>
                  <a:lnTo>
                    <a:pt x="15619" y="160054"/>
                  </a:lnTo>
                  <a:lnTo>
                    <a:pt x="2596" y="101160"/>
                  </a:lnTo>
                  <a:lnTo>
                    <a:pt x="3889" y="65069"/>
                  </a:lnTo>
                  <a:lnTo>
                    <a:pt x="9917" y="44127"/>
                  </a:lnTo>
                  <a:lnTo>
                    <a:pt x="20395" y="27021"/>
                  </a:lnTo>
                  <a:lnTo>
                    <a:pt x="35970" y="1473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8670" y="1000207"/>
              <a:ext cx="20947" cy="347441"/>
            </a:xfrm>
            <a:custGeom>
              <a:avLst/>
              <a:gdLst/>
              <a:ahLst/>
              <a:cxnLst/>
              <a:rect l="0" t="0" r="0" b="0"/>
              <a:pathLst>
                <a:path w="20947" h="347441">
                  <a:moveTo>
                    <a:pt x="20946" y="0"/>
                  </a:moveTo>
                  <a:lnTo>
                    <a:pt x="6292" y="58617"/>
                  </a:lnTo>
                  <a:lnTo>
                    <a:pt x="1154" y="121196"/>
                  </a:lnTo>
                  <a:lnTo>
                    <a:pt x="264" y="172520"/>
                  </a:lnTo>
                  <a:lnTo>
                    <a:pt x="0" y="223602"/>
                  </a:lnTo>
                  <a:lnTo>
                    <a:pt x="3031" y="280258"/>
                  </a:lnTo>
                  <a:lnTo>
                    <a:pt x="8229" y="314666"/>
                  </a:lnTo>
                  <a:lnTo>
                    <a:pt x="1041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53802" y="1117479"/>
              <a:ext cx="210572" cy="9071"/>
            </a:xfrm>
            <a:custGeom>
              <a:avLst/>
              <a:gdLst/>
              <a:ahLst/>
              <a:cxnLst/>
              <a:rect l="0" t="0" r="0" b="0"/>
              <a:pathLst>
                <a:path w="210572" h="9071">
                  <a:moveTo>
                    <a:pt x="210571" y="9070"/>
                  </a:moveTo>
                  <a:lnTo>
                    <a:pt x="156426" y="5950"/>
                  </a:lnTo>
                  <a:lnTo>
                    <a:pt x="101479" y="5"/>
                  </a:lnTo>
                  <a:lnTo>
                    <a:pt x="46735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64373" y="1242362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9498" y="5856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43316" y="1221305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189513" y="0"/>
                  </a:moveTo>
                  <a:lnTo>
                    <a:pt x="151279" y="62258"/>
                  </a:lnTo>
                  <a:lnTo>
                    <a:pt x="119264" y="116812"/>
                  </a:lnTo>
                  <a:lnTo>
                    <a:pt x="87641" y="179072"/>
                  </a:lnTo>
                  <a:lnTo>
                    <a:pt x="59339" y="227355"/>
                  </a:lnTo>
                  <a:lnTo>
                    <a:pt x="20300" y="28693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85523" y="1210777"/>
              <a:ext cx="228119" cy="184239"/>
            </a:xfrm>
            <a:custGeom>
              <a:avLst/>
              <a:gdLst/>
              <a:ahLst/>
              <a:cxnLst/>
              <a:rect l="0" t="0" r="0" b="0"/>
              <a:pathLst>
                <a:path w="228119" h="184239">
                  <a:moveTo>
                    <a:pt x="200031" y="0"/>
                  </a:moveTo>
                  <a:lnTo>
                    <a:pt x="162553" y="8333"/>
                  </a:lnTo>
                  <a:lnTo>
                    <a:pt x="137751" y="11892"/>
                  </a:lnTo>
                  <a:lnTo>
                    <a:pt x="83700" y="33241"/>
                  </a:lnTo>
                  <a:lnTo>
                    <a:pt x="23535" y="66898"/>
                  </a:lnTo>
                  <a:lnTo>
                    <a:pt x="6165" y="80815"/>
                  </a:lnTo>
                  <a:lnTo>
                    <a:pt x="1767" y="90141"/>
                  </a:lnTo>
                  <a:lnTo>
                    <a:pt x="0" y="112982"/>
                  </a:lnTo>
                  <a:lnTo>
                    <a:pt x="11171" y="146560"/>
                  </a:lnTo>
                  <a:lnTo>
                    <a:pt x="34888" y="173147"/>
                  </a:lnTo>
                  <a:lnTo>
                    <a:pt x="60344" y="182239"/>
                  </a:lnTo>
                  <a:lnTo>
                    <a:pt x="104440" y="184238"/>
                  </a:lnTo>
                  <a:lnTo>
                    <a:pt x="147141" y="174302"/>
                  </a:lnTo>
                  <a:lnTo>
                    <a:pt x="197902" y="149983"/>
                  </a:lnTo>
                  <a:lnTo>
                    <a:pt x="213903" y="133340"/>
                  </a:lnTo>
                  <a:lnTo>
                    <a:pt x="219807" y="123988"/>
                  </a:lnTo>
                  <a:lnTo>
                    <a:pt x="228118" y="82880"/>
                  </a:lnTo>
                  <a:lnTo>
                    <a:pt x="219401" y="39245"/>
                  </a:lnTo>
                  <a:lnTo>
                    <a:pt x="208250" y="20172"/>
                  </a:lnTo>
                  <a:lnTo>
                    <a:pt x="1895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56853" y="1021264"/>
              <a:ext cx="65573" cy="368498"/>
            </a:xfrm>
            <a:custGeom>
              <a:avLst/>
              <a:gdLst/>
              <a:ahLst/>
              <a:cxnLst/>
              <a:rect l="0" t="0" r="0" b="0"/>
              <a:pathLst>
                <a:path w="65573" h="368498">
                  <a:moveTo>
                    <a:pt x="65572" y="368497"/>
                  </a:moveTo>
                  <a:lnTo>
                    <a:pt x="59982" y="306405"/>
                  </a:lnTo>
                  <a:lnTo>
                    <a:pt x="53679" y="255020"/>
                  </a:lnTo>
                  <a:lnTo>
                    <a:pt x="35450" y="199809"/>
                  </a:lnTo>
                  <a:lnTo>
                    <a:pt x="14648" y="143844"/>
                  </a:lnTo>
                  <a:lnTo>
                    <a:pt x="440" y="101762"/>
                  </a:lnTo>
                  <a:lnTo>
                    <a:pt x="0" y="59657"/>
                  </a:lnTo>
                  <a:lnTo>
                    <a:pt x="7573" y="37823"/>
                  </a:lnTo>
                  <a:lnTo>
                    <a:pt x="12868" y="28725"/>
                  </a:lnTo>
                  <a:lnTo>
                    <a:pt x="28110" y="15496"/>
                  </a:lnTo>
                  <a:lnTo>
                    <a:pt x="50182" y="4591"/>
                  </a:lnTo>
                  <a:lnTo>
                    <a:pt x="655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48725" y="121077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48808" y="1389761"/>
              <a:ext cx="2653182" cy="63172"/>
            </a:xfrm>
            <a:custGeom>
              <a:avLst/>
              <a:gdLst/>
              <a:ahLst/>
              <a:cxnLst/>
              <a:rect l="0" t="0" r="0" b="0"/>
              <a:pathLst>
                <a:path w="2653182" h="63172">
                  <a:moveTo>
                    <a:pt x="0" y="0"/>
                  </a:moveTo>
                  <a:lnTo>
                    <a:pt x="58617" y="9065"/>
                  </a:lnTo>
                  <a:lnTo>
                    <a:pt x="118857" y="18645"/>
                  </a:lnTo>
                  <a:lnTo>
                    <a:pt x="177999" y="35240"/>
                  </a:lnTo>
                  <a:lnTo>
                    <a:pt x="229309" y="41926"/>
                  </a:lnTo>
                  <a:lnTo>
                    <a:pt x="284505" y="50179"/>
                  </a:lnTo>
                  <a:lnTo>
                    <a:pt x="346057" y="52156"/>
                  </a:lnTo>
                  <a:lnTo>
                    <a:pt x="397203" y="52499"/>
                  </a:lnTo>
                  <a:lnTo>
                    <a:pt x="443813" y="52600"/>
                  </a:lnTo>
                  <a:lnTo>
                    <a:pt x="498438" y="58219"/>
                  </a:lnTo>
                  <a:lnTo>
                    <a:pt x="547898" y="61704"/>
                  </a:lnTo>
                  <a:lnTo>
                    <a:pt x="597778" y="62736"/>
                  </a:lnTo>
                  <a:lnTo>
                    <a:pt x="655192" y="63042"/>
                  </a:lnTo>
                  <a:lnTo>
                    <a:pt x="711067" y="63133"/>
                  </a:lnTo>
                  <a:lnTo>
                    <a:pt x="764667" y="63160"/>
                  </a:lnTo>
                  <a:lnTo>
                    <a:pt x="823183" y="63168"/>
                  </a:lnTo>
                  <a:lnTo>
                    <a:pt x="879386" y="63170"/>
                  </a:lnTo>
                  <a:lnTo>
                    <a:pt x="938672" y="63171"/>
                  </a:lnTo>
                  <a:lnTo>
                    <a:pt x="1000692" y="63171"/>
                  </a:lnTo>
                  <a:lnTo>
                    <a:pt x="1063522" y="63171"/>
                  </a:lnTo>
                  <a:lnTo>
                    <a:pt x="1126592" y="63171"/>
                  </a:lnTo>
                  <a:lnTo>
                    <a:pt x="1184144" y="63171"/>
                  </a:lnTo>
                  <a:lnTo>
                    <a:pt x="1243829" y="63171"/>
                  </a:lnTo>
                  <a:lnTo>
                    <a:pt x="1305968" y="63171"/>
                  </a:lnTo>
                  <a:lnTo>
                    <a:pt x="1363245" y="63171"/>
                  </a:lnTo>
                  <a:lnTo>
                    <a:pt x="1422849" y="57582"/>
                  </a:lnTo>
                  <a:lnTo>
                    <a:pt x="1484963" y="54106"/>
                  </a:lnTo>
                  <a:lnTo>
                    <a:pt x="1547821" y="47487"/>
                  </a:lnTo>
                  <a:lnTo>
                    <a:pt x="1605310" y="43706"/>
                  </a:lnTo>
                  <a:lnTo>
                    <a:pt x="1659389" y="42586"/>
                  </a:lnTo>
                  <a:lnTo>
                    <a:pt x="1718045" y="42254"/>
                  </a:lnTo>
                  <a:lnTo>
                    <a:pt x="1774290" y="36566"/>
                  </a:lnTo>
                  <a:lnTo>
                    <a:pt x="1828001" y="33062"/>
                  </a:lnTo>
                  <a:lnTo>
                    <a:pt x="1886548" y="32023"/>
                  </a:lnTo>
                  <a:lnTo>
                    <a:pt x="1942760" y="31715"/>
                  </a:lnTo>
                  <a:lnTo>
                    <a:pt x="2002049" y="31624"/>
                  </a:lnTo>
                  <a:lnTo>
                    <a:pt x="2064070" y="26008"/>
                  </a:lnTo>
                  <a:lnTo>
                    <a:pt x="2121311" y="22524"/>
                  </a:lnTo>
                  <a:lnTo>
                    <a:pt x="2180906" y="21492"/>
                  </a:lnTo>
                  <a:lnTo>
                    <a:pt x="2237428" y="21186"/>
                  </a:lnTo>
                  <a:lnTo>
                    <a:pt x="2291219" y="15506"/>
                  </a:lnTo>
                  <a:lnTo>
                    <a:pt x="2344203" y="12004"/>
                  </a:lnTo>
                  <a:lnTo>
                    <a:pt x="2396946" y="10966"/>
                  </a:lnTo>
                  <a:lnTo>
                    <a:pt x="2444029" y="10658"/>
                  </a:lnTo>
                  <a:lnTo>
                    <a:pt x="2498794" y="10567"/>
                  </a:lnTo>
                  <a:lnTo>
                    <a:pt x="2553885" y="10540"/>
                  </a:lnTo>
                  <a:lnTo>
                    <a:pt x="2614157" y="10531"/>
                  </a:lnTo>
                  <a:lnTo>
                    <a:pt x="265318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2725" y="2053057"/>
            <a:ext cx="433841" cy="473941"/>
            <a:chOff x="452725" y="2053057"/>
            <a:chExt cx="433841" cy="473941"/>
          </a:xfrm>
        </p:grpSpPr>
        <p:sp>
          <p:nvSpPr>
            <p:cNvPr id="45" name="Freeform 44"/>
            <p:cNvSpPr/>
            <p:nvPr/>
          </p:nvSpPr>
          <p:spPr>
            <a:xfrm>
              <a:off x="452725" y="2053057"/>
              <a:ext cx="266483" cy="473941"/>
            </a:xfrm>
            <a:custGeom>
              <a:avLst/>
              <a:gdLst/>
              <a:ahLst/>
              <a:cxnLst/>
              <a:rect l="0" t="0" r="0" b="0"/>
              <a:pathLst>
                <a:path w="266483" h="473941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8198" y="175244"/>
                  </a:lnTo>
                  <a:lnTo>
                    <a:pt x="39018" y="231581"/>
                  </a:lnTo>
                  <a:lnTo>
                    <a:pt x="47092" y="287770"/>
                  </a:lnTo>
                  <a:lnTo>
                    <a:pt x="52716" y="342759"/>
                  </a:lnTo>
                  <a:lnTo>
                    <a:pt x="58383" y="377639"/>
                  </a:lnTo>
                  <a:lnTo>
                    <a:pt x="59219" y="437075"/>
                  </a:lnTo>
                  <a:lnTo>
                    <a:pt x="56411" y="472265"/>
                  </a:lnTo>
                  <a:lnTo>
                    <a:pt x="55155" y="473940"/>
                  </a:lnTo>
                  <a:lnTo>
                    <a:pt x="51693" y="412132"/>
                  </a:lnTo>
                  <a:lnTo>
                    <a:pt x="47472" y="354456"/>
                  </a:lnTo>
                  <a:lnTo>
                    <a:pt x="52684" y="324822"/>
                  </a:lnTo>
                  <a:lnTo>
                    <a:pt x="81648" y="273304"/>
                  </a:lnTo>
                  <a:lnTo>
                    <a:pt x="102051" y="247615"/>
                  </a:lnTo>
                  <a:lnTo>
                    <a:pt x="128503" y="230775"/>
                  </a:lnTo>
                  <a:lnTo>
                    <a:pt x="164157" y="223965"/>
                  </a:lnTo>
                  <a:lnTo>
                    <a:pt x="187602" y="228612"/>
                  </a:lnTo>
                  <a:lnTo>
                    <a:pt x="217413" y="244381"/>
                  </a:lnTo>
                  <a:lnTo>
                    <a:pt x="241063" y="266991"/>
                  </a:lnTo>
                  <a:lnTo>
                    <a:pt x="254538" y="287118"/>
                  </a:lnTo>
                  <a:lnTo>
                    <a:pt x="264426" y="311662"/>
                  </a:lnTo>
                  <a:lnTo>
                    <a:pt x="266482" y="335048"/>
                  </a:lnTo>
                  <a:lnTo>
                    <a:pt x="262326" y="358310"/>
                  </a:lnTo>
                  <a:lnTo>
                    <a:pt x="234095" y="419567"/>
                  </a:lnTo>
                  <a:lnTo>
                    <a:pt x="213771" y="446670"/>
                  </a:lnTo>
                  <a:lnTo>
                    <a:pt x="204515" y="451028"/>
                  </a:lnTo>
                  <a:lnTo>
                    <a:pt x="181753" y="452751"/>
                  </a:lnTo>
                  <a:lnTo>
                    <a:pt x="121493" y="444395"/>
                  </a:lnTo>
                  <a:lnTo>
                    <a:pt x="94756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3865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337395" y="1926715"/>
            <a:ext cx="5146675" cy="709516"/>
            <a:chOff x="1337395" y="1926715"/>
            <a:chExt cx="5146675" cy="709516"/>
          </a:xfrm>
        </p:grpSpPr>
        <p:sp>
          <p:nvSpPr>
            <p:cNvPr id="48" name="Freeform 47"/>
            <p:cNvSpPr/>
            <p:nvPr/>
          </p:nvSpPr>
          <p:spPr>
            <a:xfrm>
              <a:off x="1337395" y="2137285"/>
              <a:ext cx="213378" cy="498946"/>
            </a:xfrm>
            <a:custGeom>
              <a:avLst/>
              <a:gdLst/>
              <a:ahLst/>
              <a:cxnLst/>
              <a:rect l="0" t="0" r="0" b="0"/>
              <a:pathLst>
                <a:path w="213378" h="498946">
                  <a:moveTo>
                    <a:pt x="147123" y="0"/>
                  </a:moveTo>
                  <a:lnTo>
                    <a:pt x="90727" y="57565"/>
                  </a:lnTo>
                  <a:lnTo>
                    <a:pt x="55844" y="111522"/>
                  </a:lnTo>
                  <a:lnTo>
                    <a:pt x="36199" y="166655"/>
                  </a:lnTo>
                  <a:lnTo>
                    <a:pt x="21053" y="229538"/>
                  </a:lnTo>
                  <a:lnTo>
                    <a:pt x="6797" y="287366"/>
                  </a:lnTo>
                  <a:lnTo>
                    <a:pt x="1121" y="343849"/>
                  </a:lnTo>
                  <a:lnTo>
                    <a:pt x="0" y="400066"/>
                  </a:lnTo>
                  <a:lnTo>
                    <a:pt x="2186" y="426981"/>
                  </a:lnTo>
                  <a:lnTo>
                    <a:pt x="22654" y="472856"/>
                  </a:lnTo>
                  <a:lnTo>
                    <a:pt x="29048" y="483693"/>
                  </a:lnTo>
                  <a:lnTo>
                    <a:pt x="39161" y="490918"/>
                  </a:lnTo>
                  <a:lnTo>
                    <a:pt x="65994" y="498945"/>
                  </a:lnTo>
                  <a:lnTo>
                    <a:pt x="102808" y="497875"/>
                  </a:lnTo>
                  <a:lnTo>
                    <a:pt x="135942" y="484560"/>
                  </a:lnTo>
                  <a:lnTo>
                    <a:pt x="194119" y="436355"/>
                  </a:lnTo>
                  <a:lnTo>
                    <a:pt x="211090" y="408880"/>
                  </a:lnTo>
                  <a:lnTo>
                    <a:pt x="213377" y="385665"/>
                  </a:lnTo>
                  <a:lnTo>
                    <a:pt x="212349" y="372923"/>
                  </a:lnTo>
                  <a:lnTo>
                    <a:pt x="201849" y="352527"/>
                  </a:lnTo>
                  <a:lnTo>
                    <a:pt x="194135" y="343812"/>
                  </a:lnTo>
                  <a:lnTo>
                    <a:pt x="183144" y="339172"/>
                  </a:lnTo>
                  <a:lnTo>
                    <a:pt x="140898" y="338231"/>
                  </a:lnTo>
                  <a:lnTo>
                    <a:pt x="90348" y="348394"/>
                  </a:lnTo>
                  <a:lnTo>
                    <a:pt x="6289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0404" y="2305741"/>
              <a:ext cx="8384" cy="157928"/>
            </a:xfrm>
            <a:custGeom>
              <a:avLst/>
              <a:gdLst/>
              <a:ahLst/>
              <a:cxnLst/>
              <a:rect l="0" t="0" r="0" b="0"/>
              <a:pathLst>
                <a:path w="8384" h="157928">
                  <a:moveTo>
                    <a:pt x="8383" y="0"/>
                  </a:moveTo>
                  <a:lnTo>
                    <a:pt x="2794" y="62092"/>
                  </a:lnTo>
                  <a:lnTo>
                    <a:pt x="0" y="118373"/>
                  </a:lnTo>
                  <a:lnTo>
                    <a:pt x="838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05616" y="235838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8958" y="25194"/>
                  </a:lnTo>
                  <a:lnTo>
                    <a:pt x="15701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68870" y="2210984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9065" y="58617"/>
                  </a:lnTo>
                  <a:lnTo>
                    <a:pt x="11409" y="113961"/>
                  </a:lnTo>
                  <a:lnTo>
                    <a:pt x="17679" y="162968"/>
                  </a:lnTo>
                  <a:lnTo>
                    <a:pt x="20056" y="213363"/>
                  </a:lnTo>
                  <a:lnTo>
                    <a:pt x="23979" y="276026"/>
                  </a:lnTo>
                  <a:lnTo>
                    <a:pt x="30083" y="338793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71273" y="2316269"/>
              <a:ext cx="218655" cy="139963"/>
            </a:xfrm>
            <a:custGeom>
              <a:avLst/>
              <a:gdLst/>
              <a:ahLst/>
              <a:cxnLst/>
              <a:rect l="0" t="0" r="0" b="0"/>
              <a:pathLst>
                <a:path w="218655" h="139963">
                  <a:moveTo>
                    <a:pt x="218654" y="84228"/>
                  </a:moveTo>
                  <a:lnTo>
                    <a:pt x="175962" y="87348"/>
                  </a:lnTo>
                  <a:lnTo>
                    <a:pt x="123821" y="103356"/>
                  </a:lnTo>
                  <a:lnTo>
                    <a:pt x="60720" y="132422"/>
                  </a:lnTo>
                  <a:lnTo>
                    <a:pt x="39667" y="139962"/>
                  </a:lnTo>
                  <a:lnTo>
                    <a:pt x="31479" y="138932"/>
                  </a:lnTo>
                  <a:lnTo>
                    <a:pt x="24850" y="134735"/>
                  </a:lnTo>
                  <a:lnTo>
                    <a:pt x="14366" y="120714"/>
                  </a:lnTo>
                  <a:lnTo>
                    <a:pt x="5807" y="102783"/>
                  </a:lnTo>
                  <a:lnTo>
                    <a:pt x="0" y="67369"/>
                  </a:lnTo>
                  <a:lnTo>
                    <a:pt x="6211" y="17321"/>
                  </a:lnTo>
                  <a:lnTo>
                    <a:pt x="80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16310" y="2389969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53139" y="2453139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5" y="0"/>
                  </a:lnTo>
                  <a:lnTo>
                    <a:pt x="3394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68956" y="2242570"/>
              <a:ext cx="243443" cy="305327"/>
            </a:xfrm>
            <a:custGeom>
              <a:avLst/>
              <a:gdLst/>
              <a:ahLst/>
              <a:cxnLst/>
              <a:rect l="0" t="0" r="0" b="0"/>
              <a:pathLst>
                <a:path w="243443" h="305327">
                  <a:moveTo>
                    <a:pt x="157966" y="0"/>
                  </a:moveTo>
                  <a:lnTo>
                    <a:pt x="115274" y="3119"/>
                  </a:lnTo>
                  <a:lnTo>
                    <a:pt x="55898" y="10722"/>
                  </a:lnTo>
                  <a:lnTo>
                    <a:pt x="23218" y="19814"/>
                  </a:lnTo>
                  <a:lnTo>
                    <a:pt x="6051" y="30643"/>
                  </a:lnTo>
                  <a:lnTo>
                    <a:pt x="1707" y="39146"/>
                  </a:lnTo>
                  <a:lnTo>
                    <a:pt x="0" y="61072"/>
                  </a:lnTo>
                  <a:lnTo>
                    <a:pt x="8436" y="113275"/>
                  </a:lnTo>
                  <a:lnTo>
                    <a:pt x="14689" y="140812"/>
                  </a:lnTo>
                  <a:lnTo>
                    <a:pt x="19164" y="147687"/>
                  </a:lnTo>
                  <a:lnTo>
                    <a:pt x="24487" y="149930"/>
                  </a:lnTo>
                  <a:lnTo>
                    <a:pt x="85081" y="132892"/>
                  </a:lnTo>
                  <a:lnTo>
                    <a:pt x="105686" y="132373"/>
                  </a:lnTo>
                  <a:lnTo>
                    <a:pt x="147509" y="141571"/>
                  </a:lnTo>
                  <a:lnTo>
                    <a:pt x="179044" y="156850"/>
                  </a:lnTo>
                  <a:lnTo>
                    <a:pt x="205025" y="181785"/>
                  </a:lnTo>
                  <a:lnTo>
                    <a:pt x="233595" y="222821"/>
                  </a:lnTo>
                  <a:lnTo>
                    <a:pt x="243442" y="247990"/>
                  </a:lnTo>
                  <a:lnTo>
                    <a:pt x="242358" y="271655"/>
                  </a:lnTo>
                  <a:lnTo>
                    <a:pt x="238794" y="282878"/>
                  </a:lnTo>
                  <a:lnTo>
                    <a:pt x="231739" y="290361"/>
                  </a:lnTo>
                  <a:lnTo>
                    <a:pt x="211421" y="298675"/>
                  </a:lnTo>
                  <a:lnTo>
                    <a:pt x="155979" y="304450"/>
                  </a:lnTo>
                  <a:lnTo>
                    <a:pt x="13690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42735" y="2116227"/>
              <a:ext cx="180473" cy="463255"/>
            </a:xfrm>
            <a:custGeom>
              <a:avLst/>
              <a:gdLst/>
              <a:ahLst/>
              <a:cxnLst/>
              <a:rect l="0" t="0" r="0" b="0"/>
              <a:pathLst>
                <a:path w="180473" h="463255">
                  <a:moveTo>
                    <a:pt x="0" y="0"/>
                  </a:moveTo>
                  <a:lnTo>
                    <a:pt x="43963" y="20244"/>
                  </a:lnTo>
                  <a:lnTo>
                    <a:pt x="105199" y="74074"/>
                  </a:lnTo>
                  <a:lnTo>
                    <a:pt x="128786" y="100847"/>
                  </a:lnTo>
                  <a:lnTo>
                    <a:pt x="157717" y="157398"/>
                  </a:lnTo>
                  <a:lnTo>
                    <a:pt x="180373" y="208386"/>
                  </a:lnTo>
                  <a:lnTo>
                    <a:pt x="180472" y="267894"/>
                  </a:lnTo>
                  <a:lnTo>
                    <a:pt x="176159" y="322803"/>
                  </a:lnTo>
                  <a:lnTo>
                    <a:pt x="158799" y="373380"/>
                  </a:lnTo>
                  <a:lnTo>
                    <a:pt x="114542" y="430925"/>
                  </a:lnTo>
                  <a:lnTo>
                    <a:pt x="90091" y="453675"/>
                  </a:lnTo>
                  <a:lnTo>
                    <a:pt x="7370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26847" y="2084642"/>
              <a:ext cx="157796" cy="526426"/>
            </a:xfrm>
            <a:custGeom>
              <a:avLst/>
              <a:gdLst/>
              <a:ahLst/>
              <a:cxnLst/>
              <a:rect l="0" t="0" r="0" b="0"/>
              <a:pathLst>
                <a:path w="157796" h="526426">
                  <a:moveTo>
                    <a:pt x="157795" y="0"/>
                  </a:moveTo>
                  <a:lnTo>
                    <a:pt x="133748" y="9575"/>
                  </a:lnTo>
                  <a:lnTo>
                    <a:pt x="77097" y="59898"/>
                  </a:lnTo>
                  <a:lnTo>
                    <a:pt x="34964" y="107386"/>
                  </a:lnTo>
                  <a:lnTo>
                    <a:pt x="15292" y="148984"/>
                  </a:lnTo>
                  <a:lnTo>
                    <a:pt x="3261" y="201048"/>
                  </a:lnTo>
                  <a:lnTo>
                    <a:pt x="538" y="256392"/>
                  </a:lnTo>
                  <a:lnTo>
                    <a:pt x="0" y="312385"/>
                  </a:lnTo>
                  <a:lnTo>
                    <a:pt x="2247" y="353301"/>
                  </a:lnTo>
                  <a:lnTo>
                    <a:pt x="29181" y="409997"/>
                  </a:lnTo>
                  <a:lnTo>
                    <a:pt x="66321" y="463173"/>
                  </a:lnTo>
                  <a:lnTo>
                    <a:pt x="111925" y="517059"/>
                  </a:lnTo>
                  <a:lnTo>
                    <a:pt x="12621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06031" y="230574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144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11316" y="2474197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85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46902" y="2032000"/>
              <a:ext cx="284280" cy="539957"/>
            </a:xfrm>
            <a:custGeom>
              <a:avLst/>
              <a:gdLst/>
              <a:ahLst/>
              <a:cxnLst/>
              <a:rect l="0" t="0" r="0" b="0"/>
              <a:pathLst>
                <a:path w="284280" h="539957">
                  <a:moveTo>
                    <a:pt x="164538" y="0"/>
                  </a:moveTo>
                  <a:lnTo>
                    <a:pt x="119069" y="63427"/>
                  </a:lnTo>
                  <a:lnTo>
                    <a:pt x="77984" y="119129"/>
                  </a:lnTo>
                  <a:lnTo>
                    <a:pt x="50773" y="174481"/>
                  </a:lnTo>
                  <a:lnTo>
                    <a:pt x="23869" y="235850"/>
                  </a:lnTo>
                  <a:lnTo>
                    <a:pt x="5355" y="281101"/>
                  </a:lnTo>
                  <a:lnTo>
                    <a:pt x="0" y="331034"/>
                  </a:lnTo>
                  <a:lnTo>
                    <a:pt x="5302" y="381703"/>
                  </a:lnTo>
                  <a:lnTo>
                    <a:pt x="16621" y="426872"/>
                  </a:lnTo>
                  <a:lnTo>
                    <a:pt x="47582" y="480937"/>
                  </a:lnTo>
                  <a:lnTo>
                    <a:pt x="72563" y="511777"/>
                  </a:lnTo>
                  <a:lnTo>
                    <a:pt x="93244" y="526933"/>
                  </a:lnTo>
                  <a:lnTo>
                    <a:pt x="118034" y="537569"/>
                  </a:lnTo>
                  <a:lnTo>
                    <a:pt x="144650" y="539956"/>
                  </a:lnTo>
                  <a:lnTo>
                    <a:pt x="205420" y="528943"/>
                  </a:lnTo>
                  <a:lnTo>
                    <a:pt x="236703" y="517942"/>
                  </a:lnTo>
                  <a:lnTo>
                    <a:pt x="253543" y="506667"/>
                  </a:lnTo>
                  <a:lnTo>
                    <a:pt x="265707" y="490737"/>
                  </a:lnTo>
                  <a:lnTo>
                    <a:pt x="283048" y="451915"/>
                  </a:lnTo>
                  <a:lnTo>
                    <a:pt x="284279" y="428188"/>
                  </a:lnTo>
                  <a:lnTo>
                    <a:pt x="279757" y="403215"/>
                  </a:lnTo>
                  <a:lnTo>
                    <a:pt x="269949" y="380418"/>
                  </a:lnTo>
                  <a:lnTo>
                    <a:pt x="254671" y="364826"/>
                  </a:lnTo>
                  <a:lnTo>
                    <a:pt x="223220" y="349472"/>
                  </a:lnTo>
                  <a:lnTo>
                    <a:pt x="198808" y="343664"/>
                  </a:lnTo>
                  <a:lnTo>
                    <a:pt x="154540" y="349467"/>
                  </a:lnTo>
                  <a:lnTo>
                    <a:pt x="122581" y="361689"/>
                  </a:lnTo>
                  <a:lnTo>
                    <a:pt x="69782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22052" y="2263626"/>
              <a:ext cx="1" cy="147401"/>
            </a:xfrm>
            <a:custGeom>
              <a:avLst/>
              <a:gdLst/>
              <a:ahLst/>
              <a:cxnLst/>
              <a:rect l="0" t="0" r="0" b="0"/>
              <a:pathLst>
                <a:path w="1" h="147401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37823" y="2316269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20"/>
                  </a:lnTo>
                  <a:lnTo>
                    <a:pt x="6075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55161" y="1989886"/>
              <a:ext cx="145917" cy="547482"/>
            </a:xfrm>
            <a:custGeom>
              <a:avLst/>
              <a:gdLst/>
              <a:ahLst/>
              <a:cxnLst/>
              <a:rect l="0" t="0" r="0" b="0"/>
              <a:pathLst>
                <a:path w="145917" h="547482">
                  <a:moveTo>
                    <a:pt x="145916" y="0"/>
                  </a:moveTo>
                  <a:lnTo>
                    <a:pt x="129149" y="5589"/>
                  </a:lnTo>
                  <a:lnTo>
                    <a:pt x="114678" y="17691"/>
                  </a:lnTo>
                  <a:lnTo>
                    <a:pt x="72247" y="77448"/>
                  </a:lnTo>
                  <a:lnTo>
                    <a:pt x="44361" y="138317"/>
                  </a:lnTo>
                  <a:lnTo>
                    <a:pt x="22044" y="198594"/>
                  </a:lnTo>
                  <a:lnTo>
                    <a:pt x="6025" y="250318"/>
                  </a:lnTo>
                  <a:lnTo>
                    <a:pt x="0" y="311141"/>
                  </a:lnTo>
                  <a:lnTo>
                    <a:pt x="1297" y="360991"/>
                  </a:lnTo>
                  <a:lnTo>
                    <a:pt x="18390" y="420350"/>
                  </a:lnTo>
                  <a:lnTo>
                    <a:pt x="27237" y="446525"/>
                  </a:lnTo>
                  <a:lnTo>
                    <a:pt x="66732" y="504732"/>
                  </a:lnTo>
                  <a:lnTo>
                    <a:pt x="114331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35183" y="2126756"/>
              <a:ext cx="289524" cy="340546"/>
            </a:xfrm>
            <a:custGeom>
              <a:avLst/>
              <a:gdLst/>
              <a:ahLst/>
              <a:cxnLst/>
              <a:rect l="0" t="0" r="0" b="0"/>
              <a:pathLst>
                <a:path w="289524" h="340546">
                  <a:moveTo>
                    <a:pt x="197521" y="0"/>
                  </a:moveTo>
                  <a:lnTo>
                    <a:pt x="138904" y="0"/>
                  </a:lnTo>
                  <a:lnTo>
                    <a:pt x="77495" y="0"/>
                  </a:lnTo>
                  <a:lnTo>
                    <a:pt x="22211" y="3120"/>
                  </a:lnTo>
                  <a:lnTo>
                    <a:pt x="10458" y="5589"/>
                  </a:lnTo>
                  <a:lnTo>
                    <a:pt x="3792" y="10745"/>
                  </a:lnTo>
                  <a:lnTo>
                    <a:pt x="518" y="17692"/>
                  </a:lnTo>
                  <a:lnTo>
                    <a:pt x="0" y="37109"/>
                  </a:lnTo>
                  <a:lnTo>
                    <a:pt x="9199" y="90995"/>
                  </a:lnTo>
                  <a:lnTo>
                    <a:pt x="12312" y="102777"/>
                  </a:lnTo>
                  <a:lnTo>
                    <a:pt x="17897" y="109462"/>
                  </a:lnTo>
                  <a:lnTo>
                    <a:pt x="25129" y="112749"/>
                  </a:lnTo>
                  <a:lnTo>
                    <a:pt x="43694" y="113282"/>
                  </a:lnTo>
                  <a:lnTo>
                    <a:pt x="93739" y="107211"/>
                  </a:lnTo>
                  <a:lnTo>
                    <a:pt x="148685" y="111255"/>
                  </a:lnTo>
                  <a:lnTo>
                    <a:pt x="196194" y="131724"/>
                  </a:lnTo>
                  <a:lnTo>
                    <a:pt x="227544" y="152633"/>
                  </a:lnTo>
                  <a:lnTo>
                    <a:pt x="273116" y="203794"/>
                  </a:lnTo>
                  <a:lnTo>
                    <a:pt x="282982" y="222766"/>
                  </a:lnTo>
                  <a:lnTo>
                    <a:pt x="289523" y="264357"/>
                  </a:lnTo>
                  <a:lnTo>
                    <a:pt x="284814" y="290627"/>
                  </a:lnTo>
                  <a:lnTo>
                    <a:pt x="280283" y="302546"/>
                  </a:lnTo>
                  <a:lnTo>
                    <a:pt x="265890" y="318909"/>
                  </a:lnTo>
                  <a:lnTo>
                    <a:pt x="228054" y="338945"/>
                  </a:lnTo>
                  <a:lnTo>
                    <a:pt x="204462" y="340545"/>
                  </a:lnTo>
                  <a:lnTo>
                    <a:pt x="167992" y="337988"/>
                  </a:lnTo>
                  <a:lnTo>
                    <a:pt x="13435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53499" y="2200455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9938" y="125637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64331" y="226362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683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27627" y="2074114"/>
              <a:ext cx="21058" cy="379026"/>
            </a:xfrm>
            <a:custGeom>
              <a:avLst/>
              <a:gdLst/>
              <a:ahLst/>
              <a:cxnLst/>
              <a:rect l="0" t="0" r="0" b="0"/>
              <a:pathLst>
                <a:path w="21058" h="379026">
                  <a:moveTo>
                    <a:pt x="21057" y="0"/>
                  </a:moveTo>
                  <a:lnTo>
                    <a:pt x="9879" y="16767"/>
                  </a:lnTo>
                  <a:lnTo>
                    <a:pt x="2928" y="49551"/>
                  </a:lnTo>
                  <a:lnTo>
                    <a:pt x="578" y="110956"/>
                  </a:lnTo>
                  <a:lnTo>
                    <a:pt x="172" y="163247"/>
                  </a:lnTo>
                  <a:lnTo>
                    <a:pt x="51" y="221504"/>
                  </a:lnTo>
                  <a:lnTo>
                    <a:pt x="15" y="275161"/>
                  </a:lnTo>
                  <a:lnTo>
                    <a:pt x="3" y="335806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36141" y="2168870"/>
              <a:ext cx="312544" cy="194159"/>
            </a:xfrm>
            <a:custGeom>
              <a:avLst/>
              <a:gdLst/>
              <a:ahLst/>
              <a:cxnLst/>
              <a:rect l="0" t="0" r="0" b="0"/>
              <a:pathLst>
                <a:path w="312544" h="194159">
                  <a:moveTo>
                    <a:pt x="312543" y="84228"/>
                  </a:moveTo>
                  <a:lnTo>
                    <a:pt x="261518" y="98800"/>
                  </a:lnTo>
                  <a:lnTo>
                    <a:pt x="207471" y="130384"/>
                  </a:lnTo>
                  <a:lnTo>
                    <a:pt x="144106" y="163607"/>
                  </a:lnTo>
                  <a:lnTo>
                    <a:pt x="80918" y="185886"/>
                  </a:lnTo>
                  <a:lnTo>
                    <a:pt x="49331" y="194158"/>
                  </a:lnTo>
                  <a:lnTo>
                    <a:pt x="28274" y="192357"/>
                  </a:lnTo>
                  <a:lnTo>
                    <a:pt x="20085" y="186730"/>
                  </a:lnTo>
                  <a:lnTo>
                    <a:pt x="7866" y="167999"/>
                  </a:lnTo>
                  <a:lnTo>
                    <a:pt x="0" y="125557"/>
                  </a:lnTo>
                  <a:lnTo>
                    <a:pt x="4578" y="74454"/>
                  </a:lnTo>
                  <a:lnTo>
                    <a:pt x="6695" y="26752"/>
                  </a:lnTo>
                  <a:lnTo>
                    <a:pt x="72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27627" y="1926715"/>
              <a:ext cx="156443" cy="631711"/>
            </a:xfrm>
            <a:custGeom>
              <a:avLst/>
              <a:gdLst/>
              <a:ahLst/>
              <a:cxnLst/>
              <a:rect l="0" t="0" r="0" b="0"/>
              <a:pathLst>
                <a:path w="156443" h="631711">
                  <a:moveTo>
                    <a:pt x="0" y="0"/>
                  </a:moveTo>
                  <a:lnTo>
                    <a:pt x="44322" y="62280"/>
                  </a:lnTo>
                  <a:lnTo>
                    <a:pt x="89458" y="119018"/>
                  </a:lnTo>
                  <a:lnTo>
                    <a:pt x="117773" y="175117"/>
                  </a:lnTo>
                  <a:lnTo>
                    <a:pt x="138687" y="228783"/>
                  </a:lnTo>
                  <a:lnTo>
                    <a:pt x="152914" y="276688"/>
                  </a:lnTo>
                  <a:lnTo>
                    <a:pt x="156442" y="330376"/>
                  </a:lnTo>
                  <a:lnTo>
                    <a:pt x="156318" y="390737"/>
                  </a:lnTo>
                  <a:lnTo>
                    <a:pt x="149392" y="449566"/>
                  </a:lnTo>
                  <a:lnTo>
                    <a:pt x="133452" y="502664"/>
                  </a:lnTo>
                  <a:lnTo>
                    <a:pt x="102790" y="565181"/>
                  </a:lnTo>
                  <a:lnTo>
                    <a:pt x="66072" y="610358"/>
                  </a:lnTo>
                  <a:lnTo>
                    <a:pt x="52643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27525" y="3631264"/>
            <a:ext cx="327455" cy="266700"/>
            <a:chOff x="527525" y="3631264"/>
            <a:chExt cx="327455" cy="266700"/>
          </a:xfrm>
        </p:grpSpPr>
        <p:sp>
          <p:nvSpPr>
            <p:cNvPr id="71" name="Freeform 70"/>
            <p:cNvSpPr/>
            <p:nvPr/>
          </p:nvSpPr>
          <p:spPr>
            <a:xfrm>
              <a:off x="527525" y="3631264"/>
              <a:ext cx="167356" cy="266700"/>
            </a:xfrm>
            <a:custGeom>
              <a:avLst/>
              <a:gdLst/>
              <a:ahLst/>
              <a:cxnLst/>
              <a:rect l="0" t="0" r="0" b="0"/>
              <a:pathLst>
                <a:path w="167356" h="266700">
                  <a:moveTo>
                    <a:pt x="146298" y="43181"/>
                  </a:moveTo>
                  <a:lnTo>
                    <a:pt x="128318" y="19135"/>
                  </a:lnTo>
                  <a:lnTo>
                    <a:pt x="111401" y="4808"/>
                  </a:lnTo>
                  <a:lnTo>
                    <a:pt x="89064" y="0"/>
                  </a:lnTo>
                  <a:lnTo>
                    <a:pt x="64709" y="2933"/>
                  </a:lnTo>
                  <a:lnTo>
                    <a:pt x="42186" y="12035"/>
                  </a:lnTo>
                  <a:lnTo>
                    <a:pt x="26717" y="26999"/>
                  </a:lnTo>
                  <a:lnTo>
                    <a:pt x="7254" y="65201"/>
                  </a:lnTo>
                  <a:lnTo>
                    <a:pt x="0" y="128460"/>
                  </a:lnTo>
                  <a:lnTo>
                    <a:pt x="2345" y="166715"/>
                  </a:lnTo>
                  <a:lnTo>
                    <a:pt x="13568" y="200277"/>
                  </a:lnTo>
                  <a:lnTo>
                    <a:pt x="38322" y="243058"/>
                  </a:lnTo>
                  <a:lnTo>
                    <a:pt x="55025" y="257967"/>
                  </a:lnTo>
                  <a:lnTo>
                    <a:pt x="64392" y="263581"/>
                  </a:lnTo>
                  <a:lnTo>
                    <a:pt x="84159" y="266699"/>
                  </a:lnTo>
                  <a:lnTo>
                    <a:pt x="125445" y="259168"/>
                  </a:lnTo>
                  <a:lnTo>
                    <a:pt x="167355" y="243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42279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265070" y="3379647"/>
            <a:ext cx="3178316" cy="558012"/>
            <a:chOff x="1265070" y="3379647"/>
            <a:chExt cx="3178316" cy="558012"/>
          </a:xfrm>
        </p:grpSpPr>
        <p:sp>
          <p:nvSpPr>
            <p:cNvPr id="74" name="Freeform 73"/>
            <p:cNvSpPr/>
            <p:nvPr/>
          </p:nvSpPr>
          <p:spPr>
            <a:xfrm>
              <a:off x="1265070" y="3379647"/>
              <a:ext cx="156278" cy="558012"/>
            </a:xfrm>
            <a:custGeom>
              <a:avLst/>
              <a:gdLst/>
              <a:ahLst/>
              <a:cxnLst/>
              <a:rect l="0" t="0" r="0" b="0"/>
              <a:pathLst>
                <a:path w="156278" h="558012">
                  <a:moveTo>
                    <a:pt x="156277" y="0"/>
                  </a:moveTo>
                  <a:lnTo>
                    <a:pt x="139509" y="5590"/>
                  </a:lnTo>
                  <a:lnTo>
                    <a:pt x="125038" y="17692"/>
                  </a:lnTo>
                  <a:lnTo>
                    <a:pt x="82608" y="74328"/>
                  </a:lnTo>
                  <a:lnTo>
                    <a:pt x="48656" y="127595"/>
                  </a:lnTo>
                  <a:lnTo>
                    <a:pt x="27042" y="188061"/>
                  </a:lnTo>
                  <a:lnTo>
                    <a:pt x="12078" y="245084"/>
                  </a:lnTo>
                  <a:lnTo>
                    <a:pt x="3921" y="298886"/>
                  </a:lnTo>
                  <a:lnTo>
                    <a:pt x="0" y="340593"/>
                  </a:lnTo>
                  <a:lnTo>
                    <a:pt x="10017" y="382586"/>
                  </a:lnTo>
                  <a:lnTo>
                    <a:pt x="46289" y="441280"/>
                  </a:lnTo>
                  <a:lnTo>
                    <a:pt x="58260" y="461677"/>
                  </a:lnTo>
                  <a:lnTo>
                    <a:pt x="108735" y="516837"/>
                  </a:lnTo>
                  <a:lnTo>
                    <a:pt x="156277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504416" y="3527046"/>
              <a:ext cx="204278" cy="284271"/>
            </a:xfrm>
            <a:custGeom>
              <a:avLst/>
              <a:gdLst/>
              <a:ahLst/>
              <a:cxnLst/>
              <a:rect l="0" t="0" r="0" b="0"/>
              <a:pathLst>
                <a:path w="204278" h="284271">
                  <a:moveTo>
                    <a:pt x="159086" y="0"/>
                  </a:moveTo>
                  <a:lnTo>
                    <a:pt x="100469" y="0"/>
                  </a:lnTo>
                  <a:lnTo>
                    <a:pt x="40753" y="8333"/>
                  </a:lnTo>
                  <a:lnTo>
                    <a:pt x="27555" y="9065"/>
                  </a:lnTo>
                  <a:lnTo>
                    <a:pt x="17586" y="13063"/>
                  </a:lnTo>
                  <a:lnTo>
                    <a:pt x="3390" y="26863"/>
                  </a:lnTo>
                  <a:lnTo>
                    <a:pt x="307" y="35456"/>
                  </a:lnTo>
                  <a:lnTo>
                    <a:pt x="0" y="54363"/>
                  </a:lnTo>
                  <a:lnTo>
                    <a:pt x="15711" y="115964"/>
                  </a:lnTo>
                  <a:lnTo>
                    <a:pt x="20219" y="120594"/>
                  </a:lnTo>
                  <a:lnTo>
                    <a:pt x="25564" y="121340"/>
                  </a:lnTo>
                  <a:lnTo>
                    <a:pt x="79196" y="107965"/>
                  </a:lnTo>
                  <a:lnTo>
                    <a:pt x="103692" y="108816"/>
                  </a:lnTo>
                  <a:lnTo>
                    <a:pt x="148014" y="128426"/>
                  </a:lnTo>
                  <a:lnTo>
                    <a:pt x="184975" y="154830"/>
                  </a:lnTo>
                  <a:lnTo>
                    <a:pt x="201982" y="181186"/>
                  </a:lnTo>
                  <a:lnTo>
                    <a:pt x="204277" y="204140"/>
                  </a:lnTo>
                  <a:lnTo>
                    <a:pt x="200228" y="227600"/>
                  </a:lnTo>
                  <a:lnTo>
                    <a:pt x="190629" y="245825"/>
                  </a:lnTo>
                  <a:lnTo>
                    <a:pt x="175445" y="258604"/>
                  </a:lnTo>
                  <a:lnTo>
                    <a:pt x="137101" y="276340"/>
                  </a:lnTo>
                  <a:lnTo>
                    <a:pt x="9591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42487" y="3632331"/>
              <a:ext cx="94757" cy="63172"/>
            </a:xfrm>
            <a:custGeom>
              <a:avLst/>
              <a:gdLst/>
              <a:ahLst/>
              <a:cxnLst/>
              <a:rect l="0" t="0" r="0" b="0"/>
              <a:pathLst>
                <a:path w="94757" h="63172">
                  <a:moveTo>
                    <a:pt x="94756" y="0"/>
                  </a:moveTo>
                  <a:lnTo>
                    <a:pt x="33883" y="42662"/>
                  </a:lnTo>
                  <a:lnTo>
                    <a:pt x="14329" y="5709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3544" y="3632331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73700"/>
                  </a:moveTo>
                  <a:lnTo>
                    <a:pt x="21766" y="184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84642" y="3548103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9065" y="58617"/>
                  </a:lnTo>
                  <a:lnTo>
                    <a:pt x="10240" y="112791"/>
                  </a:lnTo>
                  <a:lnTo>
                    <a:pt x="10471" y="168552"/>
                  </a:lnTo>
                  <a:lnTo>
                    <a:pt x="17757" y="231423"/>
                  </a:lnTo>
                  <a:lnTo>
                    <a:pt x="20405" y="278683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05699" y="3411233"/>
              <a:ext cx="152316" cy="515897"/>
            </a:xfrm>
            <a:custGeom>
              <a:avLst/>
              <a:gdLst/>
              <a:ahLst/>
              <a:cxnLst/>
              <a:rect l="0" t="0" r="0" b="0"/>
              <a:pathLst>
                <a:path w="152316" h="515897">
                  <a:moveTo>
                    <a:pt x="0" y="0"/>
                  </a:moveTo>
                  <a:lnTo>
                    <a:pt x="56395" y="57565"/>
                  </a:lnTo>
                  <a:lnTo>
                    <a:pt x="91279" y="111522"/>
                  </a:lnTo>
                  <a:lnTo>
                    <a:pt x="123227" y="167891"/>
                  </a:lnTo>
                  <a:lnTo>
                    <a:pt x="142309" y="229429"/>
                  </a:lnTo>
                  <a:lnTo>
                    <a:pt x="149513" y="287648"/>
                  </a:lnTo>
                  <a:lnTo>
                    <a:pt x="152315" y="334794"/>
                  </a:lnTo>
                  <a:lnTo>
                    <a:pt x="142781" y="398235"/>
                  </a:lnTo>
                  <a:lnTo>
                    <a:pt x="126196" y="461624"/>
                  </a:lnTo>
                  <a:lnTo>
                    <a:pt x="10528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453139" y="357968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60182" y="17980"/>
                  </a:lnTo>
                  <a:lnTo>
                    <a:pt x="13679" y="700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32082" y="3579689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115813"/>
                  </a:moveTo>
                  <a:lnTo>
                    <a:pt x="106239" y="91767"/>
                  </a:lnTo>
                  <a:lnTo>
                    <a:pt x="76411" y="56220"/>
                  </a:lnTo>
                  <a:lnTo>
                    <a:pt x="13581" y="93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84766" y="3450304"/>
              <a:ext cx="194691" cy="382070"/>
            </a:xfrm>
            <a:custGeom>
              <a:avLst/>
              <a:gdLst/>
              <a:ahLst/>
              <a:cxnLst/>
              <a:rect l="0" t="0" r="0" b="0"/>
              <a:pathLst>
                <a:path w="194691" h="382070">
                  <a:moveTo>
                    <a:pt x="0" y="76742"/>
                  </a:moveTo>
                  <a:lnTo>
                    <a:pt x="55045" y="51548"/>
                  </a:lnTo>
                  <a:lnTo>
                    <a:pt x="114513" y="25909"/>
                  </a:lnTo>
                  <a:lnTo>
                    <a:pt x="168285" y="3743"/>
                  </a:lnTo>
                  <a:lnTo>
                    <a:pt x="178871" y="0"/>
                  </a:lnTo>
                  <a:lnTo>
                    <a:pt x="185928" y="3354"/>
                  </a:lnTo>
                  <a:lnTo>
                    <a:pt x="190632" y="11439"/>
                  </a:lnTo>
                  <a:lnTo>
                    <a:pt x="194690" y="33681"/>
                  </a:lnTo>
                  <a:lnTo>
                    <a:pt x="187763" y="82794"/>
                  </a:lnTo>
                  <a:lnTo>
                    <a:pt x="175130" y="142539"/>
                  </a:lnTo>
                  <a:lnTo>
                    <a:pt x="164844" y="190864"/>
                  </a:lnTo>
                  <a:lnTo>
                    <a:pt x="150889" y="251190"/>
                  </a:lnTo>
                  <a:lnTo>
                    <a:pt x="136867" y="308166"/>
                  </a:lnTo>
                  <a:lnTo>
                    <a:pt x="120493" y="366618"/>
                  </a:lnTo>
                  <a:lnTo>
                    <a:pt x="115814" y="382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90134" y="3558632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2467" y="17958"/>
                  </a:lnTo>
                  <a:lnTo>
                    <a:pt x="9287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32248" y="365338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14676" y="3453347"/>
              <a:ext cx="253213" cy="326384"/>
            </a:xfrm>
            <a:custGeom>
              <a:avLst/>
              <a:gdLst/>
              <a:ahLst/>
              <a:cxnLst/>
              <a:rect l="0" t="0" r="0" b="0"/>
              <a:pathLst>
                <a:path w="253213" h="326384">
                  <a:moveTo>
                    <a:pt x="154526" y="0"/>
                  </a:moveTo>
                  <a:lnTo>
                    <a:pt x="95909" y="0"/>
                  </a:lnTo>
                  <a:lnTo>
                    <a:pt x="39312" y="5213"/>
                  </a:lnTo>
                  <a:lnTo>
                    <a:pt x="28584" y="3476"/>
                  </a:lnTo>
                  <a:lnTo>
                    <a:pt x="20262" y="5826"/>
                  </a:lnTo>
                  <a:lnTo>
                    <a:pt x="13544" y="10903"/>
                  </a:lnTo>
                  <a:lnTo>
                    <a:pt x="7895" y="17797"/>
                  </a:lnTo>
                  <a:lnTo>
                    <a:pt x="1619" y="37936"/>
                  </a:lnTo>
                  <a:lnTo>
                    <a:pt x="0" y="61314"/>
                  </a:lnTo>
                  <a:lnTo>
                    <a:pt x="11546" y="115569"/>
                  </a:lnTo>
                  <a:lnTo>
                    <a:pt x="21434" y="147327"/>
                  </a:lnTo>
                  <a:lnTo>
                    <a:pt x="26024" y="150860"/>
                  </a:lnTo>
                  <a:lnTo>
                    <a:pt x="31423" y="149706"/>
                  </a:lnTo>
                  <a:lnTo>
                    <a:pt x="53320" y="137554"/>
                  </a:lnTo>
                  <a:lnTo>
                    <a:pt x="92160" y="122967"/>
                  </a:lnTo>
                  <a:lnTo>
                    <a:pt x="128768" y="123522"/>
                  </a:lnTo>
                  <a:lnTo>
                    <a:pt x="185492" y="137423"/>
                  </a:lnTo>
                  <a:lnTo>
                    <a:pt x="196227" y="140748"/>
                  </a:lnTo>
                  <a:lnTo>
                    <a:pt x="214394" y="153801"/>
                  </a:lnTo>
                  <a:lnTo>
                    <a:pt x="229097" y="171301"/>
                  </a:lnTo>
                  <a:lnTo>
                    <a:pt x="251982" y="221473"/>
                  </a:lnTo>
                  <a:lnTo>
                    <a:pt x="253212" y="242322"/>
                  </a:lnTo>
                  <a:lnTo>
                    <a:pt x="248689" y="262116"/>
                  </a:lnTo>
                  <a:lnTo>
                    <a:pt x="226722" y="293888"/>
                  </a:lnTo>
                  <a:lnTo>
                    <a:pt x="220204" y="301210"/>
                  </a:lnTo>
                  <a:lnTo>
                    <a:pt x="188674" y="317105"/>
                  </a:lnTo>
                  <a:lnTo>
                    <a:pt x="128593" y="325161"/>
                  </a:lnTo>
                  <a:lnTo>
                    <a:pt x="10188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32414" y="356916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52946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53471" y="3558632"/>
              <a:ext cx="84229" cy="94757"/>
            </a:xfrm>
            <a:custGeom>
              <a:avLst/>
              <a:gdLst/>
              <a:ahLst/>
              <a:cxnLst/>
              <a:rect l="0" t="0" r="0" b="0"/>
              <a:pathLst>
                <a:path w="84229" h="94757">
                  <a:moveTo>
                    <a:pt x="84228" y="94756"/>
                  </a:moveTo>
                  <a:lnTo>
                    <a:pt x="34730" y="36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32455" y="3449372"/>
              <a:ext cx="210931" cy="393530"/>
            </a:xfrm>
            <a:custGeom>
              <a:avLst/>
              <a:gdLst/>
              <a:ahLst/>
              <a:cxnLst/>
              <a:rect l="0" t="0" r="0" b="0"/>
              <a:pathLst>
                <a:path w="210931" h="393530">
                  <a:moveTo>
                    <a:pt x="0" y="46089"/>
                  </a:moveTo>
                  <a:lnTo>
                    <a:pt x="11179" y="34911"/>
                  </a:lnTo>
                  <a:lnTo>
                    <a:pt x="29146" y="29422"/>
                  </a:lnTo>
                  <a:lnTo>
                    <a:pt x="85077" y="18374"/>
                  </a:lnTo>
                  <a:lnTo>
                    <a:pt x="137732" y="12148"/>
                  </a:lnTo>
                  <a:lnTo>
                    <a:pt x="187604" y="0"/>
                  </a:lnTo>
                  <a:lnTo>
                    <a:pt x="196429" y="1325"/>
                  </a:lnTo>
                  <a:lnTo>
                    <a:pt x="203483" y="5718"/>
                  </a:lnTo>
                  <a:lnTo>
                    <a:pt x="209355" y="12156"/>
                  </a:lnTo>
                  <a:lnTo>
                    <a:pt x="210930" y="19957"/>
                  </a:lnTo>
                  <a:lnTo>
                    <a:pt x="196349" y="73453"/>
                  </a:lnTo>
                  <a:lnTo>
                    <a:pt x="182080" y="132881"/>
                  </a:lnTo>
                  <a:lnTo>
                    <a:pt x="178021" y="159532"/>
                  </a:lnTo>
                  <a:lnTo>
                    <a:pt x="162590" y="217889"/>
                  </a:lnTo>
                  <a:lnTo>
                    <a:pt x="153260" y="274217"/>
                  </a:lnTo>
                  <a:lnTo>
                    <a:pt x="147388" y="327544"/>
                  </a:lnTo>
                  <a:lnTo>
                    <a:pt x="139295" y="373779"/>
                  </a:lnTo>
                  <a:lnTo>
                    <a:pt x="136871" y="393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92675" y="4569367"/>
            <a:ext cx="2118775" cy="663297"/>
            <a:chOff x="592675" y="4569367"/>
            <a:chExt cx="2118775" cy="663297"/>
          </a:xfrm>
        </p:grpSpPr>
        <p:sp>
          <p:nvSpPr>
            <p:cNvPr id="90" name="Freeform 89"/>
            <p:cNvSpPr/>
            <p:nvPr/>
          </p:nvSpPr>
          <p:spPr>
            <a:xfrm>
              <a:off x="592675" y="4689248"/>
              <a:ext cx="196963" cy="391137"/>
            </a:xfrm>
            <a:custGeom>
              <a:avLst/>
              <a:gdLst/>
              <a:ahLst/>
              <a:cxnLst/>
              <a:rect l="0" t="0" r="0" b="0"/>
              <a:pathLst>
                <a:path w="196963" h="391137">
                  <a:moveTo>
                    <a:pt x="123262" y="259146"/>
                  </a:moveTo>
                  <a:lnTo>
                    <a:pt x="79300" y="244491"/>
                  </a:lnTo>
                  <a:lnTo>
                    <a:pt x="59270" y="244054"/>
                  </a:lnTo>
                  <a:lnTo>
                    <a:pt x="39839" y="248929"/>
                  </a:lnTo>
                  <a:lnTo>
                    <a:pt x="23404" y="258894"/>
                  </a:lnTo>
                  <a:lnTo>
                    <a:pt x="11421" y="274242"/>
                  </a:lnTo>
                  <a:lnTo>
                    <a:pt x="3365" y="293931"/>
                  </a:lnTo>
                  <a:lnTo>
                    <a:pt x="0" y="330154"/>
                  </a:lnTo>
                  <a:lnTo>
                    <a:pt x="3358" y="352706"/>
                  </a:lnTo>
                  <a:lnTo>
                    <a:pt x="11870" y="371308"/>
                  </a:lnTo>
                  <a:lnTo>
                    <a:pt x="17415" y="379544"/>
                  </a:lnTo>
                  <a:lnTo>
                    <a:pt x="25791" y="385034"/>
                  </a:lnTo>
                  <a:lnTo>
                    <a:pt x="47577" y="391136"/>
                  </a:lnTo>
                  <a:lnTo>
                    <a:pt x="69737" y="387608"/>
                  </a:lnTo>
                  <a:lnTo>
                    <a:pt x="98824" y="372468"/>
                  </a:lnTo>
                  <a:lnTo>
                    <a:pt x="122261" y="350044"/>
                  </a:lnTo>
                  <a:lnTo>
                    <a:pt x="135685" y="329961"/>
                  </a:lnTo>
                  <a:lnTo>
                    <a:pt x="148650" y="292346"/>
                  </a:lnTo>
                  <a:lnTo>
                    <a:pt x="156743" y="237714"/>
                  </a:lnTo>
                  <a:lnTo>
                    <a:pt x="163671" y="181863"/>
                  </a:lnTo>
                  <a:lnTo>
                    <a:pt x="163870" y="118534"/>
                  </a:lnTo>
                  <a:lnTo>
                    <a:pt x="153857" y="62871"/>
                  </a:lnTo>
                  <a:lnTo>
                    <a:pt x="146219" y="40891"/>
                  </a:lnTo>
                  <a:lnTo>
                    <a:pt x="115569" y="279"/>
                  </a:lnTo>
                  <a:lnTo>
                    <a:pt x="111115" y="0"/>
                  </a:lnTo>
                  <a:lnTo>
                    <a:pt x="108145" y="4494"/>
                  </a:lnTo>
                  <a:lnTo>
                    <a:pt x="96922" y="56939"/>
                  </a:lnTo>
                  <a:lnTo>
                    <a:pt x="106868" y="117050"/>
                  </a:lnTo>
                  <a:lnTo>
                    <a:pt x="119981" y="178998"/>
                  </a:lnTo>
                  <a:lnTo>
                    <a:pt x="133836" y="237508"/>
                  </a:lnTo>
                  <a:lnTo>
                    <a:pt x="151344" y="299797"/>
                  </a:lnTo>
                  <a:lnTo>
                    <a:pt x="163038" y="331242"/>
                  </a:lnTo>
                  <a:lnTo>
                    <a:pt x="179632" y="353557"/>
                  </a:lnTo>
                  <a:lnTo>
                    <a:pt x="196962" y="364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2279" y="50326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87619" y="4569367"/>
              <a:ext cx="133729" cy="568540"/>
            </a:xfrm>
            <a:custGeom>
              <a:avLst/>
              <a:gdLst/>
              <a:ahLst/>
              <a:cxnLst/>
              <a:rect l="0" t="0" r="0" b="0"/>
              <a:pathLst>
                <a:path w="133729" h="568540">
                  <a:moveTo>
                    <a:pt x="133728" y="0"/>
                  </a:moveTo>
                  <a:lnTo>
                    <a:pt x="118087" y="17981"/>
                  </a:lnTo>
                  <a:lnTo>
                    <a:pt x="86885" y="73184"/>
                  </a:lnTo>
                  <a:lnTo>
                    <a:pt x="47053" y="128546"/>
                  </a:lnTo>
                  <a:lnTo>
                    <a:pt x="25535" y="188186"/>
                  </a:lnTo>
                  <a:lnTo>
                    <a:pt x="11014" y="239771"/>
                  </a:lnTo>
                  <a:lnTo>
                    <a:pt x="0" y="298140"/>
                  </a:lnTo>
                  <a:lnTo>
                    <a:pt x="908" y="348431"/>
                  </a:lnTo>
                  <a:lnTo>
                    <a:pt x="8586" y="397257"/>
                  </a:lnTo>
                  <a:lnTo>
                    <a:pt x="26261" y="460326"/>
                  </a:lnTo>
                  <a:lnTo>
                    <a:pt x="70840" y="518640"/>
                  </a:lnTo>
                  <a:lnTo>
                    <a:pt x="98689" y="552963"/>
                  </a:lnTo>
                  <a:lnTo>
                    <a:pt x="112696" y="561617"/>
                  </a:lnTo>
                  <a:lnTo>
                    <a:pt x="133728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12761" y="4678113"/>
              <a:ext cx="198948" cy="381283"/>
            </a:xfrm>
            <a:custGeom>
              <a:avLst/>
              <a:gdLst/>
              <a:ahLst/>
              <a:cxnLst/>
              <a:rect l="0" t="0" r="0" b="0"/>
              <a:pathLst>
                <a:path w="198948" h="381283">
                  <a:moveTo>
                    <a:pt x="150741" y="112353"/>
                  </a:moveTo>
                  <a:lnTo>
                    <a:pt x="108079" y="173226"/>
                  </a:lnTo>
                  <a:lnTo>
                    <a:pt x="95516" y="189711"/>
                  </a:lnTo>
                  <a:lnTo>
                    <a:pt x="74116" y="239177"/>
                  </a:lnTo>
                  <a:lnTo>
                    <a:pt x="68766" y="276012"/>
                  </a:lnTo>
                  <a:lnTo>
                    <a:pt x="75364" y="321975"/>
                  </a:lnTo>
                  <a:lnTo>
                    <a:pt x="81365" y="343559"/>
                  </a:lnTo>
                  <a:lnTo>
                    <a:pt x="94171" y="361730"/>
                  </a:lnTo>
                  <a:lnTo>
                    <a:pt x="102499" y="369852"/>
                  </a:lnTo>
                  <a:lnTo>
                    <a:pt x="124231" y="378876"/>
                  </a:lnTo>
                  <a:lnTo>
                    <a:pt x="136577" y="381282"/>
                  </a:lnTo>
                  <a:lnTo>
                    <a:pt x="156534" y="377716"/>
                  </a:lnTo>
                  <a:lnTo>
                    <a:pt x="180923" y="362554"/>
                  </a:lnTo>
                  <a:lnTo>
                    <a:pt x="188410" y="356363"/>
                  </a:lnTo>
                  <a:lnTo>
                    <a:pt x="196729" y="337005"/>
                  </a:lnTo>
                  <a:lnTo>
                    <a:pt x="198947" y="325292"/>
                  </a:lnTo>
                  <a:lnTo>
                    <a:pt x="195173" y="302919"/>
                  </a:lnTo>
                  <a:lnTo>
                    <a:pt x="173686" y="259960"/>
                  </a:lnTo>
                  <a:lnTo>
                    <a:pt x="148181" y="233817"/>
                  </a:lnTo>
                  <a:lnTo>
                    <a:pt x="87345" y="198815"/>
                  </a:lnTo>
                  <a:lnTo>
                    <a:pt x="39034" y="157865"/>
                  </a:lnTo>
                  <a:lnTo>
                    <a:pt x="11649" y="121473"/>
                  </a:lnTo>
                  <a:lnTo>
                    <a:pt x="1965" y="101198"/>
                  </a:lnTo>
                  <a:lnTo>
                    <a:pt x="0" y="77369"/>
                  </a:lnTo>
                  <a:lnTo>
                    <a:pt x="8271" y="29533"/>
                  </a:lnTo>
                  <a:lnTo>
                    <a:pt x="13647" y="20875"/>
                  </a:lnTo>
                  <a:lnTo>
                    <a:pt x="28979" y="8135"/>
                  </a:lnTo>
                  <a:lnTo>
                    <a:pt x="50611" y="1693"/>
                  </a:lnTo>
                  <a:lnTo>
                    <a:pt x="74654" y="0"/>
                  </a:lnTo>
                  <a:lnTo>
                    <a:pt x="97037" y="3146"/>
                  </a:lnTo>
                  <a:lnTo>
                    <a:pt x="115564" y="11565"/>
                  </a:lnTo>
                  <a:lnTo>
                    <a:pt x="123780" y="17085"/>
                  </a:lnTo>
                  <a:lnTo>
                    <a:pt x="136029" y="32577"/>
                  </a:lnTo>
                  <a:lnTo>
                    <a:pt x="150741" y="59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905658" y="479046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53015" y="4848048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97847" y="2113"/>
                  </a:lnTo>
                  <a:lnTo>
                    <a:pt x="42521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63585" y="4636333"/>
              <a:ext cx="231628" cy="427993"/>
            </a:xfrm>
            <a:custGeom>
              <a:avLst/>
              <a:gdLst/>
              <a:ahLst/>
              <a:cxnLst/>
              <a:rect l="0" t="0" r="0" b="0"/>
              <a:pathLst>
                <a:path w="231628" h="427993">
                  <a:moveTo>
                    <a:pt x="0" y="38320"/>
                  </a:moveTo>
                  <a:lnTo>
                    <a:pt x="29308" y="9011"/>
                  </a:lnTo>
                  <a:lnTo>
                    <a:pt x="48901" y="1897"/>
                  </a:lnTo>
                  <a:lnTo>
                    <a:pt x="60677" y="0"/>
                  </a:lnTo>
                  <a:lnTo>
                    <a:pt x="83119" y="4131"/>
                  </a:lnTo>
                  <a:lnTo>
                    <a:pt x="112366" y="19611"/>
                  </a:lnTo>
                  <a:lnTo>
                    <a:pt x="143208" y="45802"/>
                  </a:lnTo>
                  <a:lnTo>
                    <a:pt x="159156" y="72122"/>
                  </a:lnTo>
                  <a:lnTo>
                    <a:pt x="182294" y="133271"/>
                  </a:lnTo>
                  <a:lnTo>
                    <a:pt x="196896" y="188864"/>
                  </a:lnTo>
                  <a:lnTo>
                    <a:pt x="199420" y="248081"/>
                  </a:lnTo>
                  <a:lnTo>
                    <a:pt x="191513" y="300462"/>
                  </a:lnTo>
                  <a:lnTo>
                    <a:pt x="175567" y="351537"/>
                  </a:lnTo>
                  <a:lnTo>
                    <a:pt x="136571" y="413995"/>
                  </a:lnTo>
                  <a:lnTo>
                    <a:pt x="129652" y="422131"/>
                  </a:lnTo>
                  <a:lnTo>
                    <a:pt x="121529" y="426385"/>
                  </a:lnTo>
                  <a:lnTo>
                    <a:pt x="103146" y="427992"/>
                  </a:lnTo>
                  <a:lnTo>
                    <a:pt x="73066" y="416730"/>
                  </a:lnTo>
                  <a:lnTo>
                    <a:pt x="47515" y="398576"/>
                  </a:lnTo>
                  <a:lnTo>
                    <a:pt x="30716" y="372789"/>
                  </a:lnTo>
                  <a:lnTo>
                    <a:pt x="23919" y="337333"/>
                  </a:lnTo>
                  <a:lnTo>
                    <a:pt x="26475" y="327739"/>
                  </a:lnTo>
                  <a:lnTo>
                    <a:pt x="31688" y="320173"/>
                  </a:lnTo>
                  <a:lnTo>
                    <a:pt x="38673" y="313960"/>
                  </a:lnTo>
                  <a:lnTo>
                    <a:pt x="62031" y="310175"/>
                  </a:lnTo>
                  <a:lnTo>
                    <a:pt x="119098" y="311688"/>
                  </a:lnTo>
                  <a:lnTo>
                    <a:pt x="155781" y="323129"/>
                  </a:lnTo>
                  <a:lnTo>
                    <a:pt x="207168" y="351588"/>
                  </a:lnTo>
                  <a:lnTo>
                    <a:pt x="231627" y="364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65351" y="4681846"/>
              <a:ext cx="150960" cy="350776"/>
            </a:xfrm>
            <a:custGeom>
              <a:avLst/>
              <a:gdLst/>
              <a:ahLst/>
              <a:cxnLst/>
              <a:rect l="0" t="0" r="0" b="0"/>
              <a:pathLst>
                <a:path w="150960" h="350776">
                  <a:moveTo>
                    <a:pt x="140431" y="55977"/>
                  </a:moveTo>
                  <a:lnTo>
                    <a:pt x="122450" y="31931"/>
                  </a:lnTo>
                  <a:lnTo>
                    <a:pt x="96109" y="11678"/>
                  </a:lnTo>
                  <a:lnTo>
                    <a:pt x="76279" y="1974"/>
                  </a:lnTo>
                  <a:lnTo>
                    <a:pt x="52647" y="0"/>
                  </a:lnTo>
                  <a:lnTo>
                    <a:pt x="39795" y="1112"/>
                  </a:lnTo>
                  <a:lnTo>
                    <a:pt x="30056" y="5362"/>
                  </a:lnTo>
                  <a:lnTo>
                    <a:pt x="16116" y="19444"/>
                  </a:lnTo>
                  <a:lnTo>
                    <a:pt x="1692" y="47102"/>
                  </a:lnTo>
                  <a:lnTo>
                    <a:pt x="0" y="67241"/>
                  </a:lnTo>
                  <a:lnTo>
                    <a:pt x="4318" y="87889"/>
                  </a:lnTo>
                  <a:lnTo>
                    <a:pt x="19903" y="118075"/>
                  </a:lnTo>
                  <a:lnTo>
                    <a:pt x="32661" y="134659"/>
                  </a:lnTo>
                  <a:lnTo>
                    <a:pt x="41678" y="138848"/>
                  </a:lnTo>
                  <a:lnTo>
                    <a:pt x="64175" y="140382"/>
                  </a:lnTo>
                  <a:lnTo>
                    <a:pt x="83533" y="134045"/>
                  </a:lnTo>
                  <a:lnTo>
                    <a:pt x="91970" y="129079"/>
                  </a:lnTo>
                  <a:lnTo>
                    <a:pt x="104465" y="114203"/>
                  </a:lnTo>
                  <a:lnTo>
                    <a:pt x="122018" y="76058"/>
                  </a:lnTo>
                  <a:lnTo>
                    <a:pt x="124646" y="75214"/>
                  </a:lnTo>
                  <a:lnTo>
                    <a:pt x="127566" y="89873"/>
                  </a:lnTo>
                  <a:lnTo>
                    <a:pt x="130611" y="144605"/>
                  </a:lnTo>
                  <a:lnTo>
                    <a:pt x="138145" y="197876"/>
                  </a:lnTo>
                  <a:lnTo>
                    <a:pt x="142873" y="246980"/>
                  </a:lnTo>
                  <a:lnTo>
                    <a:pt x="149362" y="310386"/>
                  </a:lnTo>
                  <a:lnTo>
                    <a:pt x="150959" y="350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47896" y="4590425"/>
              <a:ext cx="163554" cy="642239"/>
            </a:xfrm>
            <a:custGeom>
              <a:avLst/>
              <a:gdLst/>
              <a:ahLst/>
              <a:cxnLst/>
              <a:rect l="0" t="0" r="0" b="0"/>
              <a:pathLst>
                <a:path w="163554" h="642239">
                  <a:moveTo>
                    <a:pt x="0" y="0"/>
                  </a:moveTo>
                  <a:lnTo>
                    <a:pt x="20243" y="43962"/>
                  </a:lnTo>
                  <a:lnTo>
                    <a:pt x="56117" y="101239"/>
                  </a:lnTo>
                  <a:lnTo>
                    <a:pt x="89854" y="160637"/>
                  </a:lnTo>
                  <a:lnTo>
                    <a:pt x="111812" y="211365"/>
                  </a:lnTo>
                  <a:lnTo>
                    <a:pt x="134347" y="269045"/>
                  </a:lnTo>
                  <a:lnTo>
                    <a:pt x="150410" y="326105"/>
                  </a:lnTo>
                  <a:lnTo>
                    <a:pt x="155700" y="376474"/>
                  </a:lnTo>
                  <a:lnTo>
                    <a:pt x="163553" y="431424"/>
                  </a:lnTo>
                  <a:lnTo>
                    <a:pt x="156266" y="489938"/>
                  </a:lnTo>
                  <a:lnTo>
                    <a:pt x="143561" y="547163"/>
                  </a:lnTo>
                  <a:lnTo>
                    <a:pt x="117965" y="609224"/>
                  </a:lnTo>
                  <a:lnTo>
                    <a:pt x="105285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895336" y="4694950"/>
            <a:ext cx="389556" cy="380193"/>
            <a:chOff x="2895336" y="4694950"/>
            <a:chExt cx="389556" cy="380193"/>
          </a:xfrm>
        </p:grpSpPr>
        <p:sp>
          <p:nvSpPr>
            <p:cNvPr id="100" name="Freeform 99"/>
            <p:cNvSpPr/>
            <p:nvPr/>
          </p:nvSpPr>
          <p:spPr>
            <a:xfrm>
              <a:off x="2969036" y="484310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6" y="1115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95336" y="486416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71298" y="17959"/>
                  </a:lnTo>
                  <a:lnTo>
                    <a:pt x="2612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95378" y="4694950"/>
              <a:ext cx="189514" cy="380193"/>
            </a:xfrm>
            <a:custGeom>
              <a:avLst/>
              <a:gdLst/>
              <a:ahLst/>
              <a:cxnLst/>
              <a:rect l="0" t="0" r="0" b="0"/>
              <a:pathLst>
                <a:path w="189514" h="380193">
                  <a:moveTo>
                    <a:pt x="0" y="63930"/>
                  </a:moveTo>
                  <a:lnTo>
                    <a:pt x="9575" y="39884"/>
                  </a:lnTo>
                  <a:lnTo>
                    <a:pt x="39403" y="4337"/>
                  </a:lnTo>
                  <a:lnTo>
                    <a:pt x="47326" y="805"/>
                  </a:lnTo>
                  <a:lnTo>
                    <a:pt x="65487" y="0"/>
                  </a:lnTo>
                  <a:lnTo>
                    <a:pt x="95443" y="11713"/>
                  </a:lnTo>
                  <a:lnTo>
                    <a:pt x="112999" y="29804"/>
                  </a:lnTo>
                  <a:lnTo>
                    <a:pt x="137744" y="73957"/>
                  </a:lnTo>
                  <a:lnTo>
                    <a:pt x="153897" y="124879"/>
                  </a:lnTo>
                  <a:lnTo>
                    <a:pt x="171897" y="188362"/>
                  </a:lnTo>
                  <a:lnTo>
                    <a:pt x="176414" y="247650"/>
                  </a:lnTo>
                  <a:lnTo>
                    <a:pt x="167255" y="305635"/>
                  </a:lnTo>
                  <a:lnTo>
                    <a:pt x="159733" y="331622"/>
                  </a:lnTo>
                  <a:lnTo>
                    <a:pt x="135841" y="367369"/>
                  </a:lnTo>
                  <a:lnTo>
                    <a:pt x="129165" y="375017"/>
                  </a:lnTo>
                  <a:lnTo>
                    <a:pt x="120035" y="378946"/>
                  </a:lnTo>
                  <a:lnTo>
                    <a:pt x="97412" y="380192"/>
                  </a:lnTo>
                  <a:lnTo>
                    <a:pt x="63958" y="374317"/>
                  </a:lnTo>
                  <a:lnTo>
                    <a:pt x="37408" y="359578"/>
                  </a:lnTo>
                  <a:lnTo>
                    <a:pt x="25204" y="343898"/>
                  </a:lnTo>
                  <a:lnTo>
                    <a:pt x="20313" y="334803"/>
                  </a:lnTo>
                  <a:lnTo>
                    <a:pt x="19391" y="325231"/>
                  </a:lnTo>
                  <a:lnTo>
                    <a:pt x="24606" y="305236"/>
                  </a:lnTo>
                  <a:lnTo>
                    <a:pt x="37842" y="290890"/>
                  </a:lnTo>
                  <a:lnTo>
                    <a:pt x="46285" y="285427"/>
                  </a:lnTo>
                  <a:lnTo>
                    <a:pt x="80524" y="277738"/>
                  </a:lnTo>
                  <a:lnTo>
                    <a:pt x="139502" y="286380"/>
                  </a:lnTo>
                  <a:lnTo>
                    <a:pt x="189513" y="2955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537575" y="4716767"/>
            <a:ext cx="168457" cy="94757"/>
            <a:chOff x="3537575" y="4716767"/>
            <a:chExt cx="168457" cy="94757"/>
          </a:xfrm>
        </p:grpSpPr>
        <p:sp>
          <p:nvSpPr>
            <p:cNvPr id="104" name="Freeform 103"/>
            <p:cNvSpPr/>
            <p:nvPr/>
          </p:nvSpPr>
          <p:spPr>
            <a:xfrm>
              <a:off x="3537575" y="4716767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92720" y="2339"/>
                  </a:lnTo>
                  <a:lnTo>
                    <a:pt x="41018" y="1666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58632" y="4779938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88782" y="5589"/>
                  </a:lnTo>
                  <a:lnTo>
                    <a:pt x="32185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844719" y="4495668"/>
            <a:ext cx="2179337" cy="568540"/>
            <a:chOff x="3844719" y="4495668"/>
            <a:chExt cx="2179337" cy="568540"/>
          </a:xfrm>
        </p:grpSpPr>
        <p:sp>
          <p:nvSpPr>
            <p:cNvPr id="107" name="Freeform 106"/>
            <p:cNvSpPr/>
            <p:nvPr/>
          </p:nvSpPr>
          <p:spPr>
            <a:xfrm>
              <a:off x="3844719" y="4548311"/>
              <a:ext cx="156111" cy="484311"/>
            </a:xfrm>
            <a:custGeom>
              <a:avLst/>
              <a:gdLst/>
              <a:ahLst/>
              <a:cxnLst/>
              <a:rect l="0" t="0" r="0" b="0"/>
              <a:pathLst>
                <a:path w="156111" h="484311">
                  <a:moveTo>
                    <a:pt x="156110" y="0"/>
                  </a:moveTo>
                  <a:lnTo>
                    <a:pt x="132063" y="9575"/>
                  </a:lnTo>
                  <a:lnTo>
                    <a:pt x="75411" y="59898"/>
                  </a:lnTo>
                  <a:lnTo>
                    <a:pt x="42344" y="122039"/>
                  </a:lnTo>
                  <a:lnTo>
                    <a:pt x="17781" y="176011"/>
                  </a:lnTo>
                  <a:lnTo>
                    <a:pt x="7383" y="231733"/>
                  </a:lnTo>
                  <a:lnTo>
                    <a:pt x="0" y="287800"/>
                  </a:lnTo>
                  <a:lnTo>
                    <a:pt x="9875" y="349638"/>
                  </a:lnTo>
                  <a:lnTo>
                    <a:pt x="22704" y="387086"/>
                  </a:lnTo>
                  <a:lnTo>
                    <a:pt x="44442" y="420408"/>
                  </a:lnTo>
                  <a:lnTo>
                    <a:pt x="92378" y="469674"/>
                  </a:lnTo>
                  <a:lnTo>
                    <a:pt x="113996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37658" y="4636704"/>
              <a:ext cx="231628" cy="315597"/>
            </a:xfrm>
            <a:custGeom>
              <a:avLst/>
              <a:gdLst/>
              <a:ahLst/>
              <a:cxnLst/>
              <a:rect l="0" t="0" r="0" b="0"/>
              <a:pathLst>
                <a:path w="231628" h="315597">
                  <a:moveTo>
                    <a:pt x="0" y="90591"/>
                  </a:moveTo>
                  <a:lnTo>
                    <a:pt x="9575" y="66544"/>
                  </a:lnTo>
                  <a:lnTo>
                    <a:pt x="59898" y="9893"/>
                  </a:lnTo>
                  <a:lnTo>
                    <a:pt x="80044" y="2083"/>
                  </a:lnTo>
                  <a:lnTo>
                    <a:pt x="91967" y="0"/>
                  </a:lnTo>
                  <a:lnTo>
                    <a:pt x="114573" y="3925"/>
                  </a:lnTo>
                  <a:lnTo>
                    <a:pt x="136319" y="14638"/>
                  </a:lnTo>
                  <a:lnTo>
                    <a:pt x="165953" y="40400"/>
                  </a:lnTo>
                  <a:lnTo>
                    <a:pt x="191769" y="90914"/>
                  </a:lnTo>
                  <a:lnTo>
                    <a:pt x="203179" y="127861"/>
                  </a:lnTo>
                  <a:lnTo>
                    <a:pt x="200704" y="189503"/>
                  </a:lnTo>
                  <a:lnTo>
                    <a:pt x="191009" y="232463"/>
                  </a:lnTo>
                  <a:lnTo>
                    <a:pt x="167365" y="275893"/>
                  </a:lnTo>
                  <a:lnTo>
                    <a:pt x="152763" y="291101"/>
                  </a:lnTo>
                  <a:lnTo>
                    <a:pt x="104605" y="314336"/>
                  </a:lnTo>
                  <a:lnTo>
                    <a:pt x="80806" y="315596"/>
                  </a:lnTo>
                  <a:lnTo>
                    <a:pt x="56971" y="311086"/>
                  </a:lnTo>
                  <a:lnTo>
                    <a:pt x="38578" y="301282"/>
                  </a:lnTo>
                  <a:lnTo>
                    <a:pt x="15070" y="277020"/>
                  </a:lnTo>
                  <a:lnTo>
                    <a:pt x="12386" y="266350"/>
                  </a:lnTo>
                  <a:lnTo>
                    <a:pt x="15643" y="242016"/>
                  </a:lnTo>
                  <a:lnTo>
                    <a:pt x="36220" y="207597"/>
                  </a:lnTo>
                  <a:lnTo>
                    <a:pt x="57822" y="192117"/>
                  </a:lnTo>
                  <a:lnTo>
                    <a:pt x="81850" y="183677"/>
                  </a:lnTo>
                  <a:lnTo>
                    <a:pt x="104228" y="183825"/>
                  </a:lnTo>
                  <a:lnTo>
                    <a:pt x="142146" y="196075"/>
                  </a:lnTo>
                  <a:lnTo>
                    <a:pt x="180070" y="221175"/>
                  </a:lnTo>
                  <a:lnTo>
                    <a:pt x="231627" y="259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48269" y="4748352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2252" y="1554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95626" y="482205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5273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02910" y="4635793"/>
              <a:ext cx="183444" cy="313331"/>
            </a:xfrm>
            <a:custGeom>
              <a:avLst/>
              <a:gdLst/>
              <a:ahLst/>
              <a:cxnLst/>
              <a:rect l="0" t="0" r="0" b="0"/>
              <a:pathLst>
                <a:path w="183444" h="313331">
                  <a:moveTo>
                    <a:pt x="182271" y="17803"/>
                  </a:moveTo>
                  <a:lnTo>
                    <a:pt x="165460" y="36953"/>
                  </a:lnTo>
                  <a:lnTo>
                    <a:pt x="138362" y="91020"/>
                  </a:lnTo>
                  <a:lnTo>
                    <a:pt x="116206" y="147201"/>
                  </a:lnTo>
                  <a:lnTo>
                    <a:pt x="92030" y="206331"/>
                  </a:lnTo>
                  <a:lnTo>
                    <a:pt x="73609" y="259829"/>
                  </a:lnTo>
                  <a:lnTo>
                    <a:pt x="72756" y="280958"/>
                  </a:lnTo>
                  <a:lnTo>
                    <a:pt x="74166" y="291505"/>
                  </a:lnTo>
                  <a:lnTo>
                    <a:pt x="78615" y="299707"/>
                  </a:lnTo>
                  <a:lnTo>
                    <a:pt x="92918" y="311939"/>
                  </a:lnTo>
                  <a:lnTo>
                    <a:pt x="101645" y="313330"/>
                  </a:lnTo>
                  <a:lnTo>
                    <a:pt x="120701" y="308635"/>
                  </a:lnTo>
                  <a:lnTo>
                    <a:pt x="145571" y="292839"/>
                  </a:lnTo>
                  <a:lnTo>
                    <a:pt x="157381" y="276911"/>
                  </a:lnTo>
                  <a:lnTo>
                    <a:pt x="183153" y="235068"/>
                  </a:lnTo>
                  <a:lnTo>
                    <a:pt x="183443" y="216140"/>
                  </a:lnTo>
                  <a:lnTo>
                    <a:pt x="176553" y="199149"/>
                  </a:lnTo>
                  <a:lnTo>
                    <a:pt x="153065" y="169178"/>
                  </a:lnTo>
                  <a:lnTo>
                    <a:pt x="97328" y="135703"/>
                  </a:lnTo>
                  <a:lnTo>
                    <a:pt x="40398" y="103952"/>
                  </a:lnTo>
                  <a:lnTo>
                    <a:pt x="17922" y="84013"/>
                  </a:lnTo>
                  <a:lnTo>
                    <a:pt x="2034" y="57698"/>
                  </a:lnTo>
                  <a:lnTo>
                    <a:pt x="0" y="37873"/>
                  </a:lnTo>
                  <a:lnTo>
                    <a:pt x="1096" y="27673"/>
                  </a:lnTo>
                  <a:lnTo>
                    <a:pt x="5335" y="19704"/>
                  </a:lnTo>
                  <a:lnTo>
                    <a:pt x="19405" y="7729"/>
                  </a:lnTo>
                  <a:lnTo>
                    <a:pt x="52646" y="0"/>
                  </a:lnTo>
                  <a:lnTo>
                    <a:pt x="98043" y="72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64124" y="4495668"/>
              <a:ext cx="14404" cy="14703"/>
            </a:xfrm>
            <a:custGeom>
              <a:avLst/>
              <a:gdLst/>
              <a:ahLst/>
              <a:cxnLst/>
              <a:rect l="0" t="0" r="0" b="0"/>
              <a:pathLst>
                <a:path w="14404" h="14703">
                  <a:moveTo>
                    <a:pt x="0" y="0"/>
                  </a:moveTo>
                  <a:lnTo>
                    <a:pt x="14403" y="147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731002" y="4569448"/>
              <a:ext cx="24893" cy="39064"/>
            </a:xfrm>
            <a:custGeom>
              <a:avLst/>
              <a:gdLst/>
              <a:ahLst/>
              <a:cxnLst/>
              <a:rect l="0" t="0" r="0" b="0"/>
              <a:pathLst>
                <a:path w="24893" h="39064">
                  <a:moveTo>
                    <a:pt x="0" y="0"/>
                  </a:moveTo>
                  <a:lnTo>
                    <a:pt x="24401" y="37743"/>
                  </a:lnTo>
                  <a:lnTo>
                    <a:pt x="24892" y="39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95709" y="4682221"/>
              <a:ext cx="93753" cy="381987"/>
            </a:xfrm>
            <a:custGeom>
              <a:avLst/>
              <a:gdLst/>
              <a:ahLst/>
              <a:cxnLst/>
              <a:rect l="0" t="0" r="0" b="0"/>
              <a:pathLst>
                <a:path w="93753" h="381987">
                  <a:moveTo>
                    <a:pt x="84514" y="0"/>
                  </a:moveTo>
                  <a:lnTo>
                    <a:pt x="91365" y="29439"/>
                  </a:lnTo>
                  <a:lnTo>
                    <a:pt x="93752" y="78266"/>
                  </a:lnTo>
                  <a:lnTo>
                    <a:pt x="91339" y="129778"/>
                  </a:lnTo>
                  <a:lnTo>
                    <a:pt x="80097" y="185205"/>
                  </a:lnTo>
                  <a:lnTo>
                    <a:pt x="65067" y="236723"/>
                  </a:lnTo>
                  <a:lnTo>
                    <a:pt x="44704" y="296653"/>
                  </a:lnTo>
                  <a:lnTo>
                    <a:pt x="15036" y="358493"/>
                  </a:lnTo>
                  <a:lnTo>
                    <a:pt x="0" y="3819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53761" y="4576633"/>
              <a:ext cx="231629" cy="419929"/>
            </a:xfrm>
            <a:custGeom>
              <a:avLst/>
              <a:gdLst/>
              <a:ahLst/>
              <a:cxnLst/>
              <a:rect l="0" t="0" r="0" b="0"/>
              <a:pathLst>
                <a:path w="231629" h="419929">
                  <a:moveTo>
                    <a:pt x="0" y="34849"/>
                  </a:moveTo>
                  <a:lnTo>
                    <a:pt x="11179" y="18081"/>
                  </a:lnTo>
                  <a:lnTo>
                    <a:pt x="26026" y="6729"/>
                  </a:lnTo>
                  <a:lnTo>
                    <a:pt x="34898" y="2064"/>
                  </a:lnTo>
                  <a:lnTo>
                    <a:pt x="57234" y="0"/>
                  </a:lnTo>
                  <a:lnTo>
                    <a:pt x="81590" y="4153"/>
                  </a:lnTo>
                  <a:lnTo>
                    <a:pt x="113862" y="19644"/>
                  </a:lnTo>
                  <a:lnTo>
                    <a:pt x="159289" y="58294"/>
                  </a:lnTo>
                  <a:lnTo>
                    <a:pt x="190963" y="111982"/>
                  </a:lnTo>
                  <a:lnTo>
                    <a:pt x="201856" y="138150"/>
                  </a:lnTo>
                  <a:lnTo>
                    <a:pt x="211969" y="193077"/>
                  </a:lnTo>
                  <a:lnTo>
                    <a:pt x="219295" y="248988"/>
                  </a:lnTo>
                  <a:lnTo>
                    <a:pt x="209408" y="307673"/>
                  </a:lnTo>
                  <a:lnTo>
                    <a:pt x="190714" y="356112"/>
                  </a:lnTo>
                  <a:lnTo>
                    <a:pt x="171282" y="385711"/>
                  </a:lnTo>
                  <a:lnTo>
                    <a:pt x="145117" y="409299"/>
                  </a:lnTo>
                  <a:lnTo>
                    <a:pt x="122209" y="417690"/>
                  </a:lnTo>
                  <a:lnTo>
                    <a:pt x="109549" y="419928"/>
                  </a:lnTo>
                  <a:lnTo>
                    <a:pt x="86123" y="416175"/>
                  </a:lnTo>
                  <a:lnTo>
                    <a:pt x="56324" y="400908"/>
                  </a:lnTo>
                  <a:lnTo>
                    <a:pt x="25294" y="374788"/>
                  </a:lnTo>
                  <a:lnTo>
                    <a:pt x="21542" y="366760"/>
                  </a:lnTo>
                  <a:lnTo>
                    <a:pt x="20493" y="348481"/>
                  </a:lnTo>
                  <a:lnTo>
                    <a:pt x="25361" y="339863"/>
                  </a:lnTo>
                  <a:lnTo>
                    <a:pt x="43247" y="324049"/>
                  </a:lnTo>
                  <a:lnTo>
                    <a:pt x="66795" y="318580"/>
                  </a:lnTo>
                  <a:lnTo>
                    <a:pt x="125628" y="324601"/>
                  </a:lnTo>
                  <a:lnTo>
                    <a:pt x="177934" y="337055"/>
                  </a:lnTo>
                  <a:lnTo>
                    <a:pt x="231628" y="350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04940" y="4582612"/>
              <a:ext cx="219116" cy="418425"/>
            </a:xfrm>
            <a:custGeom>
              <a:avLst/>
              <a:gdLst/>
              <a:ahLst/>
              <a:cxnLst/>
              <a:rect l="0" t="0" r="0" b="0"/>
              <a:pathLst>
                <a:path w="219116" h="418425">
                  <a:moveTo>
                    <a:pt x="196303" y="60455"/>
                  </a:moveTo>
                  <a:lnTo>
                    <a:pt x="186728" y="36409"/>
                  </a:lnTo>
                  <a:lnTo>
                    <a:pt x="176060" y="22082"/>
                  </a:lnTo>
                  <a:lnTo>
                    <a:pt x="151311" y="6451"/>
                  </a:lnTo>
                  <a:lnTo>
                    <a:pt x="116162" y="0"/>
                  </a:lnTo>
                  <a:lnTo>
                    <a:pt x="76111" y="9267"/>
                  </a:lnTo>
                  <a:lnTo>
                    <a:pt x="40198" y="26831"/>
                  </a:lnTo>
                  <a:lnTo>
                    <a:pt x="24368" y="43171"/>
                  </a:lnTo>
                  <a:lnTo>
                    <a:pt x="8879" y="75221"/>
                  </a:lnTo>
                  <a:lnTo>
                    <a:pt x="0" y="117473"/>
                  </a:lnTo>
                  <a:lnTo>
                    <a:pt x="263" y="147797"/>
                  </a:lnTo>
                  <a:lnTo>
                    <a:pt x="8179" y="172973"/>
                  </a:lnTo>
                  <a:lnTo>
                    <a:pt x="22615" y="192741"/>
                  </a:lnTo>
                  <a:lnTo>
                    <a:pt x="31378" y="201289"/>
                  </a:lnTo>
                  <a:lnTo>
                    <a:pt x="53593" y="210785"/>
                  </a:lnTo>
                  <a:lnTo>
                    <a:pt x="77894" y="213836"/>
                  </a:lnTo>
                  <a:lnTo>
                    <a:pt x="100393" y="211293"/>
                  </a:lnTo>
                  <a:lnTo>
                    <a:pt x="118972" y="203143"/>
                  </a:lnTo>
                  <a:lnTo>
                    <a:pt x="180589" y="158445"/>
                  </a:lnTo>
                  <a:lnTo>
                    <a:pt x="218238" y="98633"/>
                  </a:lnTo>
                  <a:lnTo>
                    <a:pt x="219115" y="99945"/>
                  </a:lnTo>
                  <a:lnTo>
                    <a:pt x="217591" y="152223"/>
                  </a:lnTo>
                  <a:lnTo>
                    <a:pt x="214286" y="204838"/>
                  </a:lnTo>
                  <a:lnTo>
                    <a:pt x="208304" y="260550"/>
                  </a:lnTo>
                  <a:lnTo>
                    <a:pt x="199887" y="320645"/>
                  </a:lnTo>
                  <a:lnTo>
                    <a:pt x="200131" y="381389"/>
                  </a:lnTo>
                  <a:lnTo>
                    <a:pt x="206832" y="418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632538" y="4432497"/>
            <a:ext cx="568540" cy="452727"/>
            <a:chOff x="4632538" y="4432497"/>
            <a:chExt cx="568540" cy="452727"/>
          </a:xfrm>
        </p:grpSpPr>
        <p:sp>
          <p:nvSpPr>
            <p:cNvPr id="118" name="Freeform 117"/>
            <p:cNvSpPr/>
            <p:nvPr/>
          </p:nvSpPr>
          <p:spPr>
            <a:xfrm>
              <a:off x="5085264" y="470623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21057" y="0"/>
                  </a:moveTo>
                  <a:lnTo>
                    <a:pt x="21057" y="58617"/>
                  </a:lnTo>
                  <a:lnTo>
                    <a:pt x="13821" y="112791"/>
                  </a:lnTo>
                  <a:lnTo>
                    <a:pt x="8059" y="15919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11565" y="4758880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4372" y="14655"/>
                  </a:lnTo>
                  <a:lnTo>
                    <a:pt x="78578" y="20963"/>
                  </a:lnTo>
                  <a:lnTo>
                    <a:pt x="32549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32538" y="4432497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16768" y="11179"/>
                  </a:lnTo>
                  <a:lnTo>
                    <a:pt x="28120" y="26025"/>
                  </a:lnTo>
                  <a:lnTo>
                    <a:pt x="65015" y="85982"/>
                  </a:lnTo>
                  <a:lnTo>
                    <a:pt x="100703" y="148478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758880" y="4643067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2126885" y="989678"/>
            <a:ext cx="1673987" cy="407848"/>
            <a:chOff x="2126885" y="989678"/>
            <a:chExt cx="1673987" cy="407848"/>
          </a:xfrm>
        </p:grpSpPr>
        <p:sp>
          <p:nvSpPr>
            <p:cNvPr id="123" name="Freeform 122"/>
            <p:cNvSpPr/>
            <p:nvPr/>
          </p:nvSpPr>
          <p:spPr>
            <a:xfrm>
              <a:off x="2126885" y="1031792"/>
              <a:ext cx="199914" cy="365734"/>
            </a:xfrm>
            <a:custGeom>
              <a:avLst/>
              <a:gdLst/>
              <a:ahLst/>
              <a:cxnLst/>
              <a:rect l="0" t="0" r="0" b="0"/>
              <a:pathLst>
                <a:path w="199914" h="365734">
                  <a:moveTo>
                    <a:pt x="10400" y="0"/>
                  </a:moveTo>
                  <a:lnTo>
                    <a:pt x="2066" y="54145"/>
                  </a:lnTo>
                  <a:lnTo>
                    <a:pt x="305" y="109091"/>
                  </a:lnTo>
                  <a:lnTo>
                    <a:pt x="0" y="162175"/>
                  </a:lnTo>
                  <a:lnTo>
                    <a:pt x="5498" y="216768"/>
                  </a:lnTo>
                  <a:lnTo>
                    <a:pt x="8947" y="269988"/>
                  </a:lnTo>
                  <a:lnTo>
                    <a:pt x="8943" y="331968"/>
                  </a:lnTo>
                  <a:lnTo>
                    <a:pt x="4249" y="365733"/>
                  </a:lnTo>
                  <a:lnTo>
                    <a:pt x="5129" y="364315"/>
                  </a:lnTo>
                  <a:lnTo>
                    <a:pt x="8057" y="349091"/>
                  </a:lnTo>
                  <a:lnTo>
                    <a:pt x="9937" y="294778"/>
                  </a:lnTo>
                  <a:lnTo>
                    <a:pt x="10308" y="238642"/>
                  </a:lnTo>
                  <a:lnTo>
                    <a:pt x="10372" y="190942"/>
                  </a:lnTo>
                  <a:lnTo>
                    <a:pt x="10392" y="139764"/>
                  </a:lnTo>
                  <a:lnTo>
                    <a:pt x="11568" y="77304"/>
                  </a:lnTo>
                  <a:lnTo>
                    <a:pt x="19974" y="30574"/>
                  </a:lnTo>
                  <a:lnTo>
                    <a:pt x="30643" y="9299"/>
                  </a:lnTo>
                  <a:lnTo>
                    <a:pt x="40273" y="3860"/>
                  </a:lnTo>
                  <a:lnTo>
                    <a:pt x="66570" y="936"/>
                  </a:lnTo>
                  <a:lnTo>
                    <a:pt x="78262" y="4134"/>
                  </a:lnTo>
                  <a:lnTo>
                    <a:pt x="97493" y="17045"/>
                  </a:lnTo>
                  <a:lnTo>
                    <a:pt x="139814" y="78544"/>
                  </a:lnTo>
                  <a:lnTo>
                    <a:pt x="160788" y="141480"/>
                  </a:lnTo>
                  <a:lnTo>
                    <a:pt x="175243" y="196750"/>
                  </a:lnTo>
                  <a:lnTo>
                    <a:pt x="186244" y="252727"/>
                  </a:lnTo>
                  <a:lnTo>
                    <a:pt x="196206" y="312135"/>
                  </a:lnTo>
                  <a:lnTo>
                    <a:pt x="19991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10984" y="1242362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42114"/>
                  </a:moveTo>
                  <a:lnTo>
                    <a:pt x="70710" y="32539"/>
                  </a:lnTo>
                  <a:lnTo>
                    <a:pt x="29574" y="83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410213" y="1179191"/>
              <a:ext cx="75222" cy="168457"/>
            </a:xfrm>
            <a:custGeom>
              <a:avLst/>
              <a:gdLst/>
              <a:ahLst/>
              <a:cxnLst/>
              <a:rect l="0" t="0" r="0" b="0"/>
              <a:pathLst>
                <a:path w="75222" h="168457">
                  <a:moveTo>
                    <a:pt x="74512" y="0"/>
                  </a:moveTo>
                  <a:lnTo>
                    <a:pt x="31820" y="3120"/>
                  </a:lnTo>
                  <a:lnTo>
                    <a:pt x="21484" y="5589"/>
                  </a:lnTo>
                  <a:lnTo>
                    <a:pt x="13424" y="10745"/>
                  </a:lnTo>
                  <a:lnTo>
                    <a:pt x="1348" y="25833"/>
                  </a:lnTo>
                  <a:lnTo>
                    <a:pt x="0" y="33600"/>
                  </a:lnTo>
                  <a:lnTo>
                    <a:pt x="1440" y="41117"/>
                  </a:lnTo>
                  <a:lnTo>
                    <a:pt x="4741" y="48469"/>
                  </a:lnTo>
                  <a:lnTo>
                    <a:pt x="63623" y="105259"/>
                  </a:lnTo>
                  <a:lnTo>
                    <a:pt x="70762" y="112287"/>
                  </a:lnTo>
                  <a:lnTo>
                    <a:pt x="74352" y="120481"/>
                  </a:lnTo>
                  <a:lnTo>
                    <a:pt x="75221" y="138945"/>
                  </a:lnTo>
                  <a:lnTo>
                    <a:pt x="70305" y="146443"/>
                  </a:lnTo>
                  <a:lnTo>
                    <a:pt x="52365" y="157892"/>
                  </a:lnTo>
                  <a:lnTo>
                    <a:pt x="1134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36392" y="1137077"/>
              <a:ext cx="97781" cy="210571"/>
            </a:xfrm>
            <a:custGeom>
              <a:avLst/>
              <a:gdLst/>
              <a:ahLst/>
              <a:cxnLst/>
              <a:rect l="0" t="0" r="0" b="0"/>
              <a:pathLst>
                <a:path w="97781" h="210571">
                  <a:moveTo>
                    <a:pt x="85203" y="0"/>
                  </a:moveTo>
                  <a:lnTo>
                    <a:pt x="24330" y="34329"/>
                  </a:lnTo>
                  <a:lnTo>
                    <a:pt x="10186" y="48013"/>
                  </a:lnTo>
                  <a:lnTo>
                    <a:pt x="0" y="65793"/>
                  </a:lnTo>
                  <a:lnTo>
                    <a:pt x="325" y="73108"/>
                  </a:lnTo>
                  <a:lnTo>
                    <a:pt x="4051" y="79154"/>
                  </a:lnTo>
                  <a:lnTo>
                    <a:pt x="17550" y="88992"/>
                  </a:lnTo>
                  <a:lnTo>
                    <a:pt x="59354" y="114087"/>
                  </a:lnTo>
                  <a:lnTo>
                    <a:pt x="87290" y="141902"/>
                  </a:lnTo>
                  <a:lnTo>
                    <a:pt x="97049" y="160164"/>
                  </a:lnTo>
                  <a:lnTo>
                    <a:pt x="97780" y="168777"/>
                  </a:lnTo>
                  <a:lnTo>
                    <a:pt x="92353" y="184587"/>
                  </a:lnTo>
                  <a:lnTo>
                    <a:pt x="79022" y="196292"/>
                  </a:lnTo>
                  <a:lnTo>
                    <a:pt x="61399" y="204225"/>
                  </a:lnTo>
                  <a:lnTo>
                    <a:pt x="2203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81519" y="1200248"/>
              <a:ext cx="108650" cy="130579"/>
            </a:xfrm>
            <a:custGeom>
              <a:avLst/>
              <a:gdLst/>
              <a:ahLst/>
              <a:cxnLst/>
              <a:rect l="0" t="0" r="0" b="0"/>
              <a:pathLst>
                <a:path w="108650" h="130579">
                  <a:moveTo>
                    <a:pt x="55890" y="0"/>
                  </a:moveTo>
                  <a:lnTo>
                    <a:pt x="31843" y="9576"/>
                  </a:lnTo>
                  <a:lnTo>
                    <a:pt x="17517" y="20244"/>
                  </a:lnTo>
                  <a:lnTo>
                    <a:pt x="6470" y="39023"/>
                  </a:lnTo>
                  <a:lnTo>
                    <a:pt x="0" y="61797"/>
                  </a:lnTo>
                  <a:lnTo>
                    <a:pt x="1024" y="83618"/>
                  </a:lnTo>
                  <a:lnTo>
                    <a:pt x="13767" y="115633"/>
                  </a:lnTo>
                  <a:lnTo>
                    <a:pt x="21959" y="122712"/>
                  </a:lnTo>
                  <a:lnTo>
                    <a:pt x="43539" y="130578"/>
                  </a:lnTo>
                  <a:lnTo>
                    <a:pt x="65608" y="127835"/>
                  </a:lnTo>
                  <a:lnTo>
                    <a:pt x="85945" y="117647"/>
                  </a:lnTo>
                  <a:lnTo>
                    <a:pt x="102783" y="101421"/>
                  </a:lnTo>
                  <a:lnTo>
                    <a:pt x="107039" y="91011"/>
                  </a:lnTo>
                  <a:lnTo>
                    <a:pt x="108649" y="66966"/>
                  </a:lnTo>
                  <a:lnTo>
                    <a:pt x="105101" y="57512"/>
                  </a:lnTo>
                  <a:lnTo>
                    <a:pt x="7694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28831" y="1179191"/>
              <a:ext cx="66506" cy="147400"/>
            </a:xfrm>
            <a:custGeom>
              <a:avLst/>
              <a:gdLst/>
              <a:ahLst/>
              <a:cxnLst/>
              <a:rect l="0" t="0" r="0" b="0"/>
              <a:pathLst>
                <a:path w="66506" h="147400">
                  <a:moveTo>
                    <a:pt x="55977" y="0"/>
                  </a:moveTo>
                  <a:lnTo>
                    <a:pt x="17603" y="29309"/>
                  </a:lnTo>
                  <a:lnTo>
                    <a:pt x="1973" y="55088"/>
                  </a:lnTo>
                  <a:lnTo>
                    <a:pt x="0" y="77906"/>
                  </a:lnTo>
                  <a:lnTo>
                    <a:pt x="1111" y="90542"/>
                  </a:lnTo>
                  <a:lnTo>
                    <a:pt x="11705" y="110821"/>
                  </a:lnTo>
                  <a:lnTo>
                    <a:pt x="28112" y="126463"/>
                  </a:lnTo>
                  <a:lnTo>
                    <a:pt x="6650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69036" y="125289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586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69036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70405" y="1195845"/>
              <a:ext cx="161844" cy="172860"/>
            </a:xfrm>
            <a:custGeom>
              <a:avLst/>
              <a:gdLst/>
              <a:ahLst/>
              <a:cxnLst/>
              <a:rect l="0" t="0" r="0" b="0"/>
              <a:pathLst>
                <a:path w="161844" h="172860">
                  <a:moveTo>
                    <a:pt x="98672" y="67574"/>
                  </a:moveTo>
                  <a:lnTo>
                    <a:pt x="98672" y="45218"/>
                  </a:lnTo>
                  <a:lnTo>
                    <a:pt x="87494" y="14547"/>
                  </a:lnTo>
                  <a:lnTo>
                    <a:pt x="79522" y="7656"/>
                  </a:lnTo>
                  <a:lnTo>
                    <a:pt x="58186" y="0"/>
                  </a:lnTo>
                  <a:lnTo>
                    <a:pt x="48284" y="1468"/>
                  </a:lnTo>
                  <a:lnTo>
                    <a:pt x="31044" y="12457"/>
                  </a:lnTo>
                  <a:lnTo>
                    <a:pt x="13774" y="38375"/>
                  </a:lnTo>
                  <a:lnTo>
                    <a:pt x="1248" y="68281"/>
                  </a:lnTo>
                  <a:lnTo>
                    <a:pt x="0" y="88945"/>
                  </a:lnTo>
                  <a:lnTo>
                    <a:pt x="8732" y="130807"/>
                  </a:lnTo>
                  <a:lnTo>
                    <a:pt x="23930" y="156760"/>
                  </a:lnTo>
                  <a:lnTo>
                    <a:pt x="30127" y="159787"/>
                  </a:lnTo>
                  <a:lnTo>
                    <a:pt x="36598" y="159465"/>
                  </a:lnTo>
                  <a:lnTo>
                    <a:pt x="50027" y="152868"/>
                  </a:lnTo>
                  <a:lnTo>
                    <a:pt x="63794" y="142137"/>
                  </a:lnTo>
                  <a:lnTo>
                    <a:pt x="74592" y="123330"/>
                  </a:lnTo>
                  <a:lnTo>
                    <a:pt x="91056" y="78718"/>
                  </a:lnTo>
                  <a:lnTo>
                    <a:pt x="93595" y="76173"/>
                  </a:lnTo>
                  <a:lnTo>
                    <a:pt x="95288" y="79156"/>
                  </a:lnTo>
                  <a:lnTo>
                    <a:pt x="103908" y="105711"/>
                  </a:lnTo>
                  <a:lnTo>
                    <a:pt x="121281" y="136976"/>
                  </a:lnTo>
                  <a:lnTo>
                    <a:pt x="141246" y="157938"/>
                  </a:lnTo>
                  <a:lnTo>
                    <a:pt x="161843" y="172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95853" y="989678"/>
              <a:ext cx="20624" cy="336913"/>
            </a:xfrm>
            <a:custGeom>
              <a:avLst/>
              <a:gdLst/>
              <a:ahLst/>
              <a:cxnLst/>
              <a:rect l="0" t="0" r="0" b="0"/>
              <a:pathLst>
                <a:path w="20624" h="336913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8" y="157160"/>
                  </a:lnTo>
                  <a:lnTo>
                    <a:pt x="12581" y="216094"/>
                  </a:lnTo>
                  <a:lnTo>
                    <a:pt x="19034" y="273403"/>
                  </a:lnTo>
                  <a:lnTo>
                    <a:pt x="19917" y="300497"/>
                  </a:lnTo>
                  <a:lnTo>
                    <a:pt x="2062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242777" y="112654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2152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426700" y="1210777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90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8251" y="123089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95461" y="1158134"/>
              <a:ext cx="115814" cy="156398"/>
            </a:xfrm>
            <a:custGeom>
              <a:avLst/>
              <a:gdLst/>
              <a:ahLst/>
              <a:cxnLst/>
              <a:rect l="0" t="0" r="0" b="0"/>
              <a:pathLst>
                <a:path w="115814" h="156398">
                  <a:moveTo>
                    <a:pt x="0" y="0"/>
                  </a:moveTo>
                  <a:lnTo>
                    <a:pt x="15641" y="17981"/>
                  </a:lnTo>
                  <a:lnTo>
                    <a:pt x="31209" y="60354"/>
                  </a:lnTo>
                  <a:lnTo>
                    <a:pt x="45549" y="113178"/>
                  </a:lnTo>
                  <a:lnTo>
                    <a:pt x="56130" y="146618"/>
                  </a:lnTo>
                  <a:lnTo>
                    <a:pt x="61986" y="152728"/>
                  </a:lnTo>
                  <a:lnTo>
                    <a:pt x="69400" y="155631"/>
                  </a:lnTo>
                  <a:lnTo>
                    <a:pt x="77852" y="156397"/>
                  </a:lnTo>
                  <a:lnTo>
                    <a:pt x="84657" y="153397"/>
                  </a:lnTo>
                  <a:lnTo>
                    <a:pt x="95337" y="140706"/>
                  </a:lnTo>
                  <a:lnTo>
                    <a:pt x="107094" y="82423"/>
                  </a:lnTo>
                  <a:lnTo>
                    <a:pt x="113230" y="44699"/>
                  </a:lnTo>
                  <a:lnTo>
                    <a:pt x="11581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76720" y="1166180"/>
              <a:ext cx="124152" cy="223582"/>
            </a:xfrm>
            <a:custGeom>
              <a:avLst/>
              <a:gdLst/>
              <a:ahLst/>
              <a:cxnLst/>
              <a:rect l="0" t="0" r="0" b="0"/>
              <a:pathLst>
                <a:path w="124152" h="223582">
                  <a:moveTo>
                    <a:pt x="8254" y="55125"/>
                  </a:moveTo>
                  <a:lnTo>
                    <a:pt x="45732" y="63458"/>
                  </a:lnTo>
                  <a:lnTo>
                    <a:pt x="80580" y="61884"/>
                  </a:lnTo>
                  <a:lnTo>
                    <a:pt x="101230" y="55789"/>
                  </a:lnTo>
                  <a:lnTo>
                    <a:pt x="118206" y="45282"/>
                  </a:lnTo>
                  <a:lnTo>
                    <a:pt x="122500" y="38034"/>
                  </a:lnTo>
                  <a:lnTo>
                    <a:pt x="124151" y="20623"/>
                  </a:lnTo>
                  <a:lnTo>
                    <a:pt x="120613" y="13407"/>
                  </a:lnTo>
                  <a:lnTo>
                    <a:pt x="107324" y="2269"/>
                  </a:lnTo>
                  <a:lnTo>
                    <a:pt x="98867" y="0"/>
                  </a:lnTo>
                  <a:lnTo>
                    <a:pt x="80112" y="600"/>
                  </a:lnTo>
                  <a:lnTo>
                    <a:pt x="63197" y="7885"/>
                  </a:lnTo>
                  <a:lnTo>
                    <a:pt x="33275" y="31626"/>
                  </a:lnTo>
                  <a:lnTo>
                    <a:pt x="17487" y="57521"/>
                  </a:lnTo>
                  <a:lnTo>
                    <a:pt x="2842" y="98882"/>
                  </a:lnTo>
                  <a:lnTo>
                    <a:pt x="0" y="124096"/>
                  </a:lnTo>
                  <a:lnTo>
                    <a:pt x="8095" y="147780"/>
                  </a:lnTo>
                  <a:lnTo>
                    <a:pt x="36298" y="185991"/>
                  </a:lnTo>
                  <a:lnTo>
                    <a:pt x="68556" y="208804"/>
                  </a:lnTo>
                  <a:lnTo>
                    <a:pt x="113539" y="223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7" name="Group 156"/>
          <p:cNvGrpSpPr/>
          <p:nvPr/>
        </p:nvGrpSpPr>
        <p:grpSpPr>
          <a:xfrm>
            <a:off x="7100669" y="884393"/>
            <a:ext cx="2680306" cy="661531"/>
            <a:chOff x="7100669" y="884393"/>
            <a:chExt cx="2680306" cy="661531"/>
          </a:xfrm>
        </p:grpSpPr>
        <p:sp>
          <p:nvSpPr>
            <p:cNvPr id="138" name="Freeform 137"/>
            <p:cNvSpPr/>
            <p:nvPr/>
          </p:nvSpPr>
          <p:spPr>
            <a:xfrm>
              <a:off x="7100669" y="937648"/>
              <a:ext cx="300866" cy="410000"/>
            </a:xfrm>
            <a:custGeom>
              <a:avLst/>
              <a:gdLst/>
              <a:ahLst/>
              <a:cxnLst/>
              <a:rect l="0" t="0" r="0" b="0"/>
              <a:pathLst>
                <a:path w="300866" h="410000">
                  <a:moveTo>
                    <a:pt x="6066" y="388942"/>
                  </a:moveTo>
                  <a:lnTo>
                    <a:pt x="0" y="407140"/>
                  </a:lnTo>
                  <a:lnTo>
                    <a:pt x="13943" y="352837"/>
                  </a:lnTo>
                  <a:lnTo>
                    <a:pt x="16071" y="294723"/>
                  </a:lnTo>
                  <a:lnTo>
                    <a:pt x="16440" y="244172"/>
                  </a:lnTo>
                  <a:lnTo>
                    <a:pt x="22138" y="186560"/>
                  </a:lnTo>
                  <a:lnTo>
                    <a:pt x="31235" y="136215"/>
                  </a:lnTo>
                  <a:lnTo>
                    <a:pt x="41340" y="97251"/>
                  </a:lnTo>
                  <a:lnTo>
                    <a:pt x="44790" y="93876"/>
                  </a:lnTo>
                  <a:lnTo>
                    <a:pt x="48260" y="96305"/>
                  </a:lnTo>
                  <a:lnTo>
                    <a:pt x="80698" y="151020"/>
                  </a:lnTo>
                  <a:lnTo>
                    <a:pt x="95388" y="174405"/>
                  </a:lnTo>
                  <a:lnTo>
                    <a:pt x="113615" y="192597"/>
                  </a:lnTo>
                  <a:lnTo>
                    <a:pt x="136534" y="202242"/>
                  </a:lnTo>
                  <a:lnTo>
                    <a:pt x="149197" y="204814"/>
                  </a:lnTo>
                  <a:lnTo>
                    <a:pt x="161148" y="203019"/>
                  </a:lnTo>
                  <a:lnTo>
                    <a:pt x="183787" y="191666"/>
                  </a:lnTo>
                  <a:lnTo>
                    <a:pt x="199307" y="174922"/>
                  </a:lnTo>
                  <a:lnTo>
                    <a:pt x="224391" y="124398"/>
                  </a:lnTo>
                  <a:lnTo>
                    <a:pt x="249537" y="73734"/>
                  </a:lnTo>
                  <a:lnTo>
                    <a:pt x="256931" y="19879"/>
                  </a:lnTo>
                  <a:lnTo>
                    <a:pt x="257537" y="6030"/>
                  </a:lnTo>
                  <a:lnTo>
                    <a:pt x="259111" y="306"/>
                  </a:lnTo>
                  <a:lnTo>
                    <a:pt x="261331" y="0"/>
                  </a:lnTo>
                  <a:lnTo>
                    <a:pt x="263980" y="3305"/>
                  </a:lnTo>
                  <a:lnTo>
                    <a:pt x="263368" y="66310"/>
                  </a:lnTo>
                  <a:lnTo>
                    <a:pt x="268112" y="127901"/>
                  </a:lnTo>
                  <a:lnTo>
                    <a:pt x="268933" y="182135"/>
                  </a:lnTo>
                  <a:lnTo>
                    <a:pt x="277616" y="241637"/>
                  </a:lnTo>
                  <a:lnTo>
                    <a:pt x="286047" y="294993"/>
                  </a:lnTo>
                  <a:lnTo>
                    <a:pt x="292608" y="353010"/>
                  </a:lnTo>
                  <a:lnTo>
                    <a:pt x="300865" y="409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80172" y="1189720"/>
              <a:ext cx="110875" cy="124962"/>
            </a:xfrm>
            <a:custGeom>
              <a:avLst/>
              <a:gdLst/>
              <a:ahLst/>
              <a:cxnLst/>
              <a:rect l="0" t="0" r="0" b="0"/>
              <a:pathLst>
                <a:path w="110875" h="124962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585" y="104878"/>
                  </a:lnTo>
                  <a:lnTo>
                    <a:pt x="19939" y="115542"/>
                  </a:lnTo>
                  <a:lnTo>
                    <a:pt x="26854" y="121482"/>
                  </a:lnTo>
                  <a:lnTo>
                    <a:pt x="36143" y="124271"/>
                  </a:lnTo>
                  <a:lnTo>
                    <a:pt x="47015" y="124961"/>
                  </a:lnTo>
                  <a:lnTo>
                    <a:pt x="65335" y="119489"/>
                  </a:lnTo>
                  <a:lnTo>
                    <a:pt x="96160" y="96912"/>
                  </a:lnTo>
                  <a:lnTo>
                    <a:pt x="104334" y="77387"/>
                  </a:lnTo>
                  <a:lnTo>
                    <a:pt x="108936" y="43206"/>
                  </a:lnTo>
                  <a:lnTo>
                    <a:pt x="11087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675274" y="93703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9905"/>
                  </a:lnTo>
                  <a:lnTo>
                    <a:pt x="8406" y="227754"/>
                  </a:lnTo>
                  <a:lnTo>
                    <a:pt x="18212" y="279215"/>
                  </a:lnTo>
                  <a:lnTo>
                    <a:pt x="20214" y="318647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875316" y="94756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9065" y="159757"/>
                  </a:lnTo>
                  <a:lnTo>
                    <a:pt x="10094" y="214232"/>
                  </a:lnTo>
                  <a:lnTo>
                    <a:pt x="17678" y="271475"/>
                  </a:lnTo>
                  <a:lnTo>
                    <a:pt x="20389" y="31727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91088" y="1095252"/>
              <a:ext cx="189514" cy="10241"/>
            </a:xfrm>
            <a:custGeom>
              <a:avLst/>
              <a:gdLst/>
              <a:ahLst/>
              <a:cxnLst/>
              <a:rect l="0" t="0" r="0" b="0"/>
              <a:pathLst>
                <a:path w="189514" h="10241">
                  <a:moveTo>
                    <a:pt x="189513" y="10240"/>
                  </a:moveTo>
                  <a:lnTo>
                    <a:pt x="130896" y="1175"/>
                  </a:lnTo>
                  <a:lnTo>
                    <a:pt x="69486" y="0"/>
                  </a:lnTo>
                  <a:lnTo>
                    <a:pt x="28907" y="967"/>
                  </a:lnTo>
                  <a:lnTo>
                    <a:pt x="0" y="10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033243" y="118972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8334" y="54144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022715" y="1031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159585" y="1065541"/>
              <a:ext cx="144660" cy="480383"/>
            </a:xfrm>
            <a:custGeom>
              <a:avLst/>
              <a:gdLst/>
              <a:ahLst/>
              <a:cxnLst/>
              <a:rect l="0" t="0" r="0" b="0"/>
              <a:pathLst>
                <a:path w="144660" h="480383">
                  <a:moveTo>
                    <a:pt x="0" y="187350"/>
                  </a:moveTo>
                  <a:lnTo>
                    <a:pt x="7236" y="214906"/>
                  </a:lnTo>
                  <a:lnTo>
                    <a:pt x="12998" y="274248"/>
                  </a:lnTo>
                  <a:lnTo>
                    <a:pt x="18669" y="325011"/>
                  </a:lnTo>
                  <a:lnTo>
                    <a:pt x="20349" y="377097"/>
                  </a:lnTo>
                  <a:lnTo>
                    <a:pt x="26506" y="435921"/>
                  </a:lnTo>
                  <a:lnTo>
                    <a:pt x="36648" y="480382"/>
                  </a:lnTo>
                  <a:lnTo>
                    <a:pt x="34616" y="472784"/>
                  </a:lnTo>
                  <a:lnTo>
                    <a:pt x="40319" y="416819"/>
                  </a:lnTo>
                  <a:lnTo>
                    <a:pt x="41583" y="369984"/>
                  </a:lnTo>
                  <a:lnTo>
                    <a:pt x="38838" y="311654"/>
                  </a:lnTo>
                  <a:lnTo>
                    <a:pt x="33639" y="269502"/>
                  </a:lnTo>
                  <a:lnTo>
                    <a:pt x="27429" y="223472"/>
                  </a:lnTo>
                  <a:lnTo>
                    <a:pt x="20769" y="178838"/>
                  </a:lnTo>
                  <a:lnTo>
                    <a:pt x="13563" y="117367"/>
                  </a:lnTo>
                  <a:lnTo>
                    <a:pt x="14547" y="65229"/>
                  </a:lnTo>
                  <a:lnTo>
                    <a:pt x="25361" y="11279"/>
                  </a:lnTo>
                  <a:lnTo>
                    <a:pt x="30945" y="4458"/>
                  </a:lnTo>
                  <a:lnTo>
                    <a:pt x="38178" y="1081"/>
                  </a:lnTo>
                  <a:lnTo>
                    <a:pt x="46509" y="0"/>
                  </a:lnTo>
                  <a:lnTo>
                    <a:pt x="65125" y="8157"/>
                  </a:lnTo>
                  <a:lnTo>
                    <a:pt x="83927" y="24650"/>
                  </a:lnTo>
                  <a:lnTo>
                    <a:pt x="128347" y="84785"/>
                  </a:lnTo>
                  <a:lnTo>
                    <a:pt x="138152" y="104331"/>
                  </a:lnTo>
                  <a:lnTo>
                    <a:pt x="144659" y="146244"/>
                  </a:lnTo>
                  <a:lnTo>
                    <a:pt x="139942" y="172590"/>
                  </a:lnTo>
                  <a:lnTo>
                    <a:pt x="135408" y="184529"/>
                  </a:lnTo>
                  <a:lnTo>
                    <a:pt x="121013" y="200914"/>
                  </a:lnTo>
                  <a:lnTo>
                    <a:pt x="104087" y="210926"/>
                  </a:lnTo>
                  <a:lnTo>
                    <a:pt x="73700" y="218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380684" y="91597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19" y="60383"/>
                  </a:lnTo>
                  <a:lnTo>
                    <a:pt x="8333" y="118107"/>
                  </a:lnTo>
                  <a:lnTo>
                    <a:pt x="9878" y="173425"/>
                  </a:lnTo>
                  <a:lnTo>
                    <a:pt x="10335" y="228810"/>
                  </a:lnTo>
                  <a:lnTo>
                    <a:pt x="13591" y="290844"/>
                  </a:lnTo>
                  <a:lnTo>
                    <a:pt x="18845" y="340029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507026" y="116866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7235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496497" y="10107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87905" y="1104780"/>
              <a:ext cx="103391" cy="242868"/>
            </a:xfrm>
            <a:custGeom>
              <a:avLst/>
              <a:gdLst/>
              <a:ahLst/>
              <a:cxnLst/>
              <a:rect l="0" t="0" r="0" b="0"/>
              <a:pathLst>
                <a:path w="103391" h="242868">
                  <a:moveTo>
                    <a:pt x="103390" y="42826"/>
                  </a:moveTo>
                  <a:lnTo>
                    <a:pt x="97801" y="26058"/>
                  </a:lnTo>
                  <a:lnTo>
                    <a:pt x="85699" y="11587"/>
                  </a:lnTo>
                  <a:lnTo>
                    <a:pt x="77558" y="4452"/>
                  </a:lnTo>
                  <a:lnTo>
                    <a:pt x="68621" y="866"/>
                  </a:lnTo>
                  <a:lnTo>
                    <a:pt x="49333" y="0"/>
                  </a:lnTo>
                  <a:lnTo>
                    <a:pt x="32182" y="6635"/>
                  </a:lnTo>
                  <a:lnTo>
                    <a:pt x="24332" y="11679"/>
                  </a:lnTo>
                  <a:lnTo>
                    <a:pt x="12491" y="26643"/>
                  </a:lnTo>
                  <a:lnTo>
                    <a:pt x="7696" y="35547"/>
                  </a:lnTo>
                  <a:lnTo>
                    <a:pt x="0" y="90694"/>
                  </a:lnTo>
                  <a:lnTo>
                    <a:pt x="1007" y="133698"/>
                  </a:lnTo>
                  <a:lnTo>
                    <a:pt x="21122" y="187031"/>
                  </a:lnTo>
                  <a:lnTo>
                    <a:pt x="47626" y="226119"/>
                  </a:lnTo>
                  <a:lnTo>
                    <a:pt x="61448" y="235423"/>
                  </a:lnTo>
                  <a:lnTo>
                    <a:pt x="82333" y="242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924028" y="1186775"/>
              <a:ext cx="214708" cy="160873"/>
            </a:xfrm>
            <a:custGeom>
              <a:avLst/>
              <a:gdLst/>
              <a:ahLst/>
              <a:cxnLst/>
              <a:rect l="0" t="0" r="0" b="0"/>
              <a:pathLst>
                <a:path w="214708" h="160873">
                  <a:moveTo>
                    <a:pt x="109422" y="24002"/>
                  </a:moveTo>
                  <a:lnTo>
                    <a:pt x="91441" y="8361"/>
                  </a:lnTo>
                  <a:lnTo>
                    <a:pt x="74525" y="282"/>
                  </a:lnTo>
                  <a:lnTo>
                    <a:pt x="65100" y="0"/>
                  </a:lnTo>
                  <a:lnTo>
                    <a:pt x="45271" y="5925"/>
                  </a:lnTo>
                  <a:lnTo>
                    <a:pt x="30998" y="19477"/>
                  </a:lnTo>
                  <a:lnTo>
                    <a:pt x="12303" y="56773"/>
                  </a:lnTo>
                  <a:lnTo>
                    <a:pt x="968" y="93113"/>
                  </a:lnTo>
                  <a:lnTo>
                    <a:pt x="0" y="116719"/>
                  </a:lnTo>
                  <a:lnTo>
                    <a:pt x="1379" y="127927"/>
                  </a:lnTo>
                  <a:lnTo>
                    <a:pt x="6978" y="136569"/>
                  </a:lnTo>
                  <a:lnTo>
                    <a:pt x="25677" y="149291"/>
                  </a:lnTo>
                  <a:lnTo>
                    <a:pt x="49586" y="152605"/>
                  </a:lnTo>
                  <a:lnTo>
                    <a:pt x="62512" y="151852"/>
                  </a:lnTo>
                  <a:lnTo>
                    <a:pt x="72300" y="147839"/>
                  </a:lnTo>
                  <a:lnTo>
                    <a:pt x="86295" y="134023"/>
                  </a:lnTo>
                  <a:lnTo>
                    <a:pt x="100750" y="106513"/>
                  </a:lnTo>
                  <a:lnTo>
                    <a:pt x="106853" y="70546"/>
                  </a:lnTo>
                  <a:lnTo>
                    <a:pt x="110049" y="65560"/>
                  </a:lnTo>
                  <a:lnTo>
                    <a:pt x="114519" y="65745"/>
                  </a:lnTo>
                  <a:lnTo>
                    <a:pt x="125725" y="75310"/>
                  </a:lnTo>
                  <a:lnTo>
                    <a:pt x="172726" y="137234"/>
                  </a:lnTo>
                  <a:lnTo>
                    <a:pt x="186691" y="150366"/>
                  </a:lnTo>
                  <a:lnTo>
                    <a:pt x="214707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149264" y="884393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3119" y="168303"/>
                  </a:lnTo>
                  <a:lnTo>
                    <a:pt x="14654" y="224578"/>
                  </a:lnTo>
                  <a:lnTo>
                    <a:pt x="24749" y="277892"/>
                  </a:lnTo>
                  <a:lnTo>
                    <a:pt x="37471" y="334742"/>
                  </a:lnTo>
                  <a:lnTo>
                    <a:pt x="44317" y="380461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128207" y="104232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2" y="17958"/>
                  </a:lnTo>
                  <a:lnTo>
                    <a:pt x="1937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302629" y="1126549"/>
              <a:ext cx="15092" cy="94757"/>
            </a:xfrm>
            <a:custGeom>
              <a:avLst/>
              <a:gdLst/>
              <a:ahLst/>
              <a:cxnLst/>
              <a:rect l="0" t="0" r="0" b="0"/>
              <a:pathLst>
                <a:path w="15092" h="94757">
                  <a:moveTo>
                    <a:pt x="15091" y="0"/>
                  </a:moveTo>
                  <a:lnTo>
                    <a:pt x="437" y="43962"/>
                  </a:lnTo>
                  <a:lnTo>
                    <a:pt x="0" y="63992"/>
                  </a:lnTo>
                  <a:lnTo>
                    <a:pt x="4563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307192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9419952" y="1137077"/>
              <a:ext cx="90522" cy="106792"/>
            </a:xfrm>
            <a:custGeom>
              <a:avLst/>
              <a:gdLst/>
              <a:ahLst/>
              <a:cxnLst/>
              <a:rect l="0" t="0" r="0" b="0"/>
              <a:pathLst>
                <a:path w="90522" h="106792">
                  <a:moveTo>
                    <a:pt x="45167" y="0"/>
                  </a:moveTo>
                  <a:lnTo>
                    <a:pt x="28399" y="5589"/>
                  </a:lnTo>
                  <a:lnTo>
                    <a:pt x="17047" y="17692"/>
                  </a:lnTo>
                  <a:lnTo>
                    <a:pt x="228" y="59647"/>
                  </a:lnTo>
                  <a:lnTo>
                    <a:pt x="0" y="70180"/>
                  </a:lnTo>
                  <a:lnTo>
                    <a:pt x="5986" y="88123"/>
                  </a:lnTo>
                  <a:lnTo>
                    <a:pt x="19564" y="100777"/>
                  </a:lnTo>
                  <a:lnTo>
                    <a:pt x="28099" y="105789"/>
                  </a:lnTo>
                  <a:lnTo>
                    <a:pt x="36128" y="106791"/>
                  </a:lnTo>
                  <a:lnTo>
                    <a:pt x="51288" y="101665"/>
                  </a:lnTo>
                  <a:lnTo>
                    <a:pt x="72977" y="85625"/>
                  </a:lnTo>
                  <a:lnTo>
                    <a:pt x="84043" y="63402"/>
                  </a:lnTo>
                  <a:lnTo>
                    <a:pt x="90521" y="37538"/>
                  </a:lnTo>
                  <a:lnTo>
                    <a:pt x="872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565768" y="1054790"/>
              <a:ext cx="215207" cy="292858"/>
            </a:xfrm>
            <a:custGeom>
              <a:avLst/>
              <a:gdLst/>
              <a:ahLst/>
              <a:cxnLst/>
              <a:rect l="0" t="0" r="0" b="0"/>
              <a:pathLst>
                <a:path w="215207" h="292858">
                  <a:moveTo>
                    <a:pt x="4636" y="92816"/>
                  </a:moveTo>
                  <a:lnTo>
                    <a:pt x="21425" y="147861"/>
                  </a:lnTo>
                  <a:lnTo>
                    <a:pt x="31384" y="211271"/>
                  </a:lnTo>
                  <a:lnTo>
                    <a:pt x="30657" y="210391"/>
                  </a:lnTo>
                  <a:lnTo>
                    <a:pt x="9463" y="150249"/>
                  </a:lnTo>
                  <a:lnTo>
                    <a:pt x="0" y="90253"/>
                  </a:lnTo>
                  <a:lnTo>
                    <a:pt x="1442" y="47473"/>
                  </a:lnTo>
                  <a:lnTo>
                    <a:pt x="14868" y="10750"/>
                  </a:lnTo>
                  <a:lnTo>
                    <a:pt x="23156" y="4180"/>
                  </a:lnTo>
                  <a:lnTo>
                    <a:pt x="44843" y="0"/>
                  </a:lnTo>
                  <a:lnTo>
                    <a:pt x="66959" y="8280"/>
                  </a:lnTo>
                  <a:lnTo>
                    <a:pt x="99142" y="35793"/>
                  </a:lnTo>
                  <a:lnTo>
                    <a:pt x="143597" y="87343"/>
                  </a:lnTo>
                  <a:lnTo>
                    <a:pt x="169692" y="141604"/>
                  </a:lnTo>
                  <a:lnTo>
                    <a:pt x="190192" y="199933"/>
                  </a:lnTo>
                  <a:lnTo>
                    <a:pt x="204589" y="256781"/>
                  </a:lnTo>
                  <a:lnTo>
                    <a:pt x="215206" y="292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0" name="Group 179"/>
          <p:cNvGrpSpPr/>
          <p:nvPr/>
        </p:nvGrpSpPr>
        <p:grpSpPr>
          <a:xfrm>
            <a:off x="2997056" y="2651343"/>
            <a:ext cx="3383214" cy="412450"/>
            <a:chOff x="2997056" y="2651343"/>
            <a:chExt cx="3383214" cy="412450"/>
          </a:xfrm>
        </p:grpSpPr>
        <p:sp>
          <p:nvSpPr>
            <p:cNvPr id="158" name="Freeform 157"/>
            <p:cNvSpPr/>
            <p:nvPr/>
          </p:nvSpPr>
          <p:spPr>
            <a:xfrm>
              <a:off x="2997056" y="2723353"/>
              <a:ext cx="256250" cy="340440"/>
            </a:xfrm>
            <a:custGeom>
              <a:avLst/>
              <a:gdLst/>
              <a:ahLst/>
              <a:cxnLst/>
              <a:rect l="0" t="0" r="0" b="0"/>
              <a:pathLst>
                <a:path w="256250" h="340440">
                  <a:moveTo>
                    <a:pt x="256249" y="45641"/>
                  </a:moveTo>
                  <a:lnTo>
                    <a:pt x="221352" y="16333"/>
                  </a:lnTo>
                  <a:lnTo>
                    <a:pt x="192097" y="1732"/>
                  </a:lnTo>
                  <a:lnTo>
                    <a:pt x="171585" y="0"/>
                  </a:lnTo>
                  <a:lnTo>
                    <a:pt x="129821" y="8420"/>
                  </a:lnTo>
                  <a:lnTo>
                    <a:pt x="103886" y="23564"/>
                  </a:lnTo>
                  <a:lnTo>
                    <a:pt x="81383" y="42870"/>
                  </a:lnTo>
                  <a:lnTo>
                    <a:pt x="38890" y="103201"/>
                  </a:lnTo>
                  <a:lnTo>
                    <a:pt x="8703" y="139385"/>
                  </a:lnTo>
                  <a:lnTo>
                    <a:pt x="0" y="166074"/>
                  </a:lnTo>
                  <a:lnTo>
                    <a:pt x="689" y="207407"/>
                  </a:lnTo>
                  <a:lnTo>
                    <a:pt x="8302" y="243701"/>
                  </a:lnTo>
                  <a:lnTo>
                    <a:pt x="23556" y="271092"/>
                  </a:lnTo>
                  <a:lnTo>
                    <a:pt x="78096" y="315639"/>
                  </a:lnTo>
                  <a:lnTo>
                    <a:pt x="114686" y="331271"/>
                  </a:lnTo>
                  <a:lnTo>
                    <a:pt x="177377" y="338628"/>
                  </a:lnTo>
                  <a:lnTo>
                    <a:pt x="230488" y="340082"/>
                  </a:lnTo>
                  <a:lnTo>
                    <a:pt x="245721" y="340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340599" y="2895336"/>
              <a:ext cx="140259" cy="157986"/>
            </a:xfrm>
            <a:custGeom>
              <a:avLst/>
              <a:gdLst/>
              <a:ahLst/>
              <a:cxnLst/>
              <a:rect l="0" t="0" r="0" b="0"/>
              <a:pathLst>
                <a:path w="140259" h="157986">
                  <a:moveTo>
                    <a:pt x="70634" y="10529"/>
                  </a:moveTo>
                  <a:lnTo>
                    <a:pt x="39352" y="20104"/>
                  </a:lnTo>
                  <a:lnTo>
                    <a:pt x="23196" y="30772"/>
                  </a:lnTo>
                  <a:lnTo>
                    <a:pt x="11335" y="46432"/>
                  </a:lnTo>
                  <a:lnTo>
                    <a:pt x="3335" y="66260"/>
                  </a:lnTo>
                  <a:lnTo>
                    <a:pt x="0" y="102561"/>
                  </a:lnTo>
                  <a:lnTo>
                    <a:pt x="3367" y="125132"/>
                  </a:lnTo>
                  <a:lnTo>
                    <a:pt x="11881" y="143742"/>
                  </a:lnTo>
                  <a:lnTo>
                    <a:pt x="17427" y="151980"/>
                  </a:lnTo>
                  <a:lnTo>
                    <a:pt x="25804" y="156302"/>
                  </a:lnTo>
                  <a:lnTo>
                    <a:pt x="47590" y="157985"/>
                  </a:lnTo>
                  <a:lnTo>
                    <a:pt x="80574" y="152356"/>
                  </a:lnTo>
                  <a:lnTo>
                    <a:pt x="106984" y="137689"/>
                  </a:lnTo>
                  <a:lnTo>
                    <a:pt x="129627" y="118526"/>
                  </a:lnTo>
                  <a:lnTo>
                    <a:pt x="137797" y="98692"/>
                  </a:lnTo>
                  <a:lnTo>
                    <a:pt x="140258" y="75449"/>
                  </a:lnTo>
                  <a:lnTo>
                    <a:pt x="137453" y="53420"/>
                  </a:lnTo>
                  <a:lnTo>
                    <a:pt x="1127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558632" y="2904448"/>
              <a:ext cx="221099" cy="106007"/>
            </a:xfrm>
            <a:custGeom>
              <a:avLst/>
              <a:gdLst/>
              <a:ahLst/>
              <a:cxnLst/>
              <a:rect l="0" t="0" r="0" b="0"/>
              <a:pathLst>
                <a:path w="221099" h="106007">
                  <a:moveTo>
                    <a:pt x="0" y="43531"/>
                  </a:moveTo>
                  <a:lnTo>
                    <a:pt x="9553" y="106006"/>
                  </a:lnTo>
                  <a:lnTo>
                    <a:pt x="21924" y="49769"/>
                  </a:lnTo>
                  <a:lnTo>
                    <a:pt x="29631" y="26416"/>
                  </a:lnTo>
                  <a:lnTo>
                    <a:pt x="40855" y="8238"/>
                  </a:lnTo>
                  <a:lnTo>
                    <a:pt x="47124" y="4795"/>
                  </a:lnTo>
                  <a:lnTo>
                    <a:pt x="53643" y="4838"/>
                  </a:lnTo>
                  <a:lnTo>
                    <a:pt x="67125" y="11126"/>
                  </a:lnTo>
                  <a:lnTo>
                    <a:pt x="80916" y="21720"/>
                  </a:lnTo>
                  <a:lnTo>
                    <a:pt x="96244" y="46427"/>
                  </a:lnTo>
                  <a:lnTo>
                    <a:pt x="100428" y="48971"/>
                  </a:lnTo>
                  <a:lnTo>
                    <a:pt x="104386" y="47158"/>
                  </a:lnTo>
                  <a:lnTo>
                    <a:pt x="111904" y="35784"/>
                  </a:lnTo>
                  <a:lnTo>
                    <a:pt x="119145" y="19031"/>
                  </a:lnTo>
                  <a:lnTo>
                    <a:pt x="132502" y="6126"/>
                  </a:lnTo>
                  <a:lnTo>
                    <a:pt x="140977" y="1046"/>
                  </a:lnTo>
                  <a:lnTo>
                    <a:pt x="150136" y="0"/>
                  </a:lnTo>
                  <a:lnTo>
                    <a:pt x="169672" y="5077"/>
                  </a:lnTo>
                  <a:lnTo>
                    <a:pt x="194812" y="21089"/>
                  </a:lnTo>
                  <a:lnTo>
                    <a:pt x="206686" y="37066"/>
                  </a:lnTo>
                  <a:lnTo>
                    <a:pt x="216828" y="62672"/>
                  </a:lnTo>
                  <a:lnTo>
                    <a:pt x="221098" y="85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832373" y="2895336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0" y="0"/>
                  </a:moveTo>
                  <a:lnTo>
                    <a:pt x="0" y="58617"/>
                  </a:lnTo>
                  <a:lnTo>
                    <a:pt x="6065" y="104602"/>
                  </a:lnTo>
                  <a:lnTo>
                    <a:pt x="5214" y="104830"/>
                  </a:lnTo>
                  <a:lnTo>
                    <a:pt x="3476" y="101472"/>
                  </a:lnTo>
                  <a:lnTo>
                    <a:pt x="1856" y="56396"/>
                  </a:lnTo>
                  <a:lnTo>
                    <a:pt x="5894" y="33254"/>
                  </a:lnTo>
                  <a:lnTo>
                    <a:pt x="10948" y="28019"/>
                  </a:lnTo>
                  <a:lnTo>
                    <a:pt x="17827" y="26868"/>
                  </a:lnTo>
                  <a:lnTo>
                    <a:pt x="25923" y="28441"/>
                  </a:lnTo>
                  <a:lnTo>
                    <a:pt x="33660" y="25980"/>
                  </a:lnTo>
                  <a:lnTo>
                    <a:pt x="58066" y="9258"/>
                  </a:lnTo>
                  <a:lnTo>
                    <a:pt x="81179" y="4115"/>
                  </a:lnTo>
                  <a:lnTo>
                    <a:pt x="100810" y="8068"/>
                  </a:lnTo>
                  <a:lnTo>
                    <a:pt x="125016" y="23448"/>
                  </a:lnTo>
                  <a:lnTo>
                    <a:pt x="138621" y="37328"/>
                  </a:lnTo>
                  <a:lnTo>
                    <a:pt x="152857" y="67212"/>
                  </a:lnTo>
                  <a:lnTo>
                    <a:pt x="165027" y="116049"/>
                  </a:lnTo>
                  <a:lnTo>
                    <a:pt x="1684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095585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811316" y="2894826"/>
              <a:ext cx="168457" cy="147910"/>
            </a:xfrm>
            <a:custGeom>
              <a:avLst/>
              <a:gdLst/>
              <a:ahLst/>
              <a:cxnLst/>
              <a:rect l="0" t="0" r="0" b="0"/>
              <a:pathLst>
                <a:path w="168457" h="147910">
                  <a:moveTo>
                    <a:pt x="0" y="21567"/>
                  </a:moveTo>
                  <a:lnTo>
                    <a:pt x="0" y="43924"/>
                  </a:lnTo>
                  <a:lnTo>
                    <a:pt x="6238" y="61140"/>
                  </a:lnTo>
                  <a:lnTo>
                    <a:pt x="23719" y="96844"/>
                  </a:lnTo>
                  <a:lnTo>
                    <a:pt x="24001" y="100998"/>
                  </a:lnTo>
                  <a:lnTo>
                    <a:pt x="21850" y="101427"/>
                  </a:lnTo>
                  <a:lnTo>
                    <a:pt x="18076" y="99374"/>
                  </a:lnTo>
                  <a:lnTo>
                    <a:pt x="10763" y="87734"/>
                  </a:lnTo>
                  <a:lnTo>
                    <a:pt x="4783" y="69692"/>
                  </a:lnTo>
                  <a:lnTo>
                    <a:pt x="2126" y="46076"/>
                  </a:lnTo>
                  <a:lnTo>
                    <a:pt x="7184" y="26221"/>
                  </a:lnTo>
                  <a:lnTo>
                    <a:pt x="11808" y="17651"/>
                  </a:lnTo>
                  <a:lnTo>
                    <a:pt x="26305" y="5009"/>
                  </a:lnTo>
                  <a:lnTo>
                    <a:pt x="35084" y="0"/>
                  </a:lnTo>
                  <a:lnTo>
                    <a:pt x="42106" y="170"/>
                  </a:lnTo>
                  <a:lnTo>
                    <a:pt x="47958" y="3793"/>
                  </a:lnTo>
                  <a:lnTo>
                    <a:pt x="71344" y="29235"/>
                  </a:lnTo>
                  <a:lnTo>
                    <a:pt x="78501" y="49152"/>
                  </a:lnTo>
                  <a:lnTo>
                    <a:pt x="81683" y="64243"/>
                  </a:lnTo>
                  <a:lnTo>
                    <a:pt x="82531" y="61716"/>
                  </a:lnTo>
                  <a:lnTo>
                    <a:pt x="89482" y="24039"/>
                  </a:lnTo>
                  <a:lnTo>
                    <a:pt x="95919" y="17366"/>
                  </a:lnTo>
                  <a:lnTo>
                    <a:pt x="104890" y="14087"/>
                  </a:lnTo>
                  <a:lnTo>
                    <a:pt x="115550" y="13071"/>
                  </a:lnTo>
                  <a:lnTo>
                    <a:pt x="123827" y="15903"/>
                  </a:lnTo>
                  <a:lnTo>
                    <a:pt x="136143" y="28409"/>
                  </a:lnTo>
                  <a:lnTo>
                    <a:pt x="161065" y="85339"/>
                  </a:lnTo>
                  <a:lnTo>
                    <a:pt x="168456" y="147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435366" y="2863751"/>
              <a:ext cx="137982" cy="154381"/>
            </a:xfrm>
            <a:custGeom>
              <a:avLst/>
              <a:gdLst/>
              <a:ahLst/>
              <a:cxnLst/>
              <a:rect l="0" t="0" r="0" b="0"/>
              <a:pathLst>
                <a:path w="137982" h="154381">
                  <a:moveTo>
                    <a:pt x="102416" y="0"/>
                  </a:moveTo>
                  <a:lnTo>
                    <a:pt x="59725" y="3119"/>
                  </a:lnTo>
                  <a:lnTo>
                    <a:pt x="40158" y="9575"/>
                  </a:lnTo>
                  <a:lnTo>
                    <a:pt x="23663" y="20243"/>
                  </a:lnTo>
                  <a:lnTo>
                    <a:pt x="11653" y="35903"/>
                  </a:lnTo>
                  <a:lnTo>
                    <a:pt x="6812" y="44992"/>
                  </a:lnTo>
                  <a:lnTo>
                    <a:pt x="0" y="85731"/>
                  </a:lnTo>
                  <a:lnTo>
                    <a:pt x="3570" y="123668"/>
                  </a:lnTo>
                  <a:lnTo>
                    <a:pt x="8443" y="132748"/>
                  </a:lnTo>
                  <a:lnTo>
                    <a:pt x="23216" y="145956"/>
                  </a:lnTo>
                  <a:lnTo>
                    <a:pt x="44599" y="152607"/>
                  </a:lnTo>
                  <a:lnTo>
                    <a:pt x="56852" y="154380"/>
                  </a:lnTo>
                  <a:lnTo>
                    <a:pt x="76707" y="150112"/>
                  </a:lnTo>
                  <a:lnTo>
                    <a:pt x="108516" y="128308"/>
                  </a:lnTo>
                  <a:lnTo>
                    <a:pt x="124631" y="102748"/>
                  </a:lnTo>
                  <a:lnTo>
                    <a:pt x="136814" y="72948"/>
                  </a:lnTo>
                  <a:lnTo>
                    <a:pt x="137981" y="52308"/>
                  </a:lnTo>
                  <a:lnTo>
                    <a:pt x="133431" y="32607"/>
                  </a:lnTo>
                  <a:lnTo>
                    <a:pt x="1129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655663" y="2705823"/>
              <a:ext cx="50576" cy="284271"/>
            </a:xfrm>
            <a:custGeom>
              <a:avLst/>
              <a:gdLst/>
              <a:ahLst/>
              <a:cxnLst/>
              <a:rect l="0" t="0" r="0" b="0"/>
              <a:pathLst>
                <a:path w="50576" h="284271">
                  <a:moveTo>
                    <a:pt x="50575" y="284270"/>
                  </a:moveTo>
                  <a:lnTo>
                    <a:pt x="42242" y="246792"/>
                  </a:lnTo>
                  <a:lnTo>
                    <a:pt x="31930" y="190124"/>
                  </a:lnTo>
                  <a:lnTo>
                    <a:pt x="15335" y="136951"/>
                  </a:lnTo>
                  <a:lnTo>
                    <a:pt x="2584" y="86367"/>
                  </a:lnTo>
                  <a:lnTo>
                    <a:pt x="0" y="59053"/>
                  </a:lnTo>
                  <a:lnTo>
                    <a:pt x="5090" y="34435"/>
                  </a:lnTo>
                  <a:lnTo>
                    <a:pt x="9723" y="22957"/>
                  </a:lnTo>
                  <a:lnTo>
                    <a:pt x="16322" y="15305"/>
                  </a:lnTo>
                  <a:lnTo>
                    <a:pt x="505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664124" y="2863751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653596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022093" y="2690961"/>
              <a:ext cx="189514" cy="267547"/>
            </a:xfrm>
            <a:custGeom>
              <a:avLst/>
              <a:gdLst/>
              <a:ahLst/>
              <a:cxnLst/>
              <a:rect l="0" t="0" r="0" b="0"/>
              <a:pathLst>
                <a:path w="189514" h="267547">
                  <a:moveTo>
                    <a:pt x="0" y="267546"/>
                  </a:moveTo>
                  <a:lnTo>
                    <a:pt x="16788" y="211332"/>
                  </a:lnTo>
                  <a:lnTo>
                    <a:pt x="20214" y="152760"/>
                  </a:lnTo>
                  <a:lnTo>
                    <a:pt x="26479" y="90195"/>
                  </a:lnTo>
                  <a:lnTo>
                    <a:pt x="38982" y="31086"/>
                  </a:lnTo>
                  <a:lnTo>
                    <a:pt x="45791" y="6865"/>
                  </a:lnTo>
                  <a:lnTo>
                    <a:pt x="51584" y="1342"/>
                  </a:lnTo>
                  <a:lnTo>
                    <a:pt x="58956" y="0"/>
                  </a:lnTo>
                  <a:lnTo>
                    <a:pt x="67380" y="1445"/>
                  </a:lnTo>
                  <a:lnTo>
                    <a:pt x="82979" y="12408"/>
                  </a:lnTo>
                  <a:lnTo>
                    <a:pt x="96541" y="28980"/>
                  </a:lnTo>
                  <a:lnTo>
                    <a:pt x="124223" y="84095"/>
                  </a:lnTo>
                  <a:lnTo>
                    <a:pt x="149777" y="145830"/>
                  </a:lnTo>
                  <a:lnTo>
                    <a:pt x="170355" y="184232"/>
                  </a:lnTo>
                  <a:lnTo>
                    <a:pt x="186181" y="241295"/>
                  </a:lnTo>
                  <a:lnTo>
                    <a:pt x="189513" y="267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095792" y="2863751"/>
              <a:ext cx="84230" cy="10529"/>
            </a:xfrm>
            <a:custGeom>
              <a:avLst/>
              <a:gdLst/>
              <a:ahLst/>
              <a:cxnLst/>
              <a:rect l="0" t="0" r="0" b="0"/>
              <a:pathLst>
                <a:path w="84230" h="10529">
                  <a:moveTo>
                    <a:pt x="84229" y="10528"/>
                  </a:moveTo>
                  <a:lnTo>
                    <a:pt x="46751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287600" y="2676846"/>
              <a:ext cx="81934" cy="279898"/>
            </a:xfrm>
            <a:custGeom>
              <a:avLst/>
              <a:gdLst/>
              <a:ahLst/>
              <a:cxnLst/>
              <a:rect l="0" t="0" r="0" b="0"/>
              <a:pathLst>
                <a:path w="81934" h="279898">
                  <a:moveTo>
                    <a:pt x="60877" y="165848"/>
                  </a:moveTo>
                  <a:lnTo>
                    <a:pt x="44109" y="160259"/>
                  </a:lnTo>
                  <a:lnTo>
                    <a:pt x="26518" y="163754"/>
                  </a:lnTo>
                  <a:lnTo>
                    <a:pt x="16914" y="167961"/>
                  </a:lnTo>
                  <a:lnTo>
                    <a:pt x="10511" y="175446"/>
                  </a:lnTo>
                  <a:lnTo>
                    <a:pt x="3397" y="196240"/>
                  </a:lnTo>
                  <a:lnTo>
                    <a:pt x="0" y="246547"/>
                  </a:lnTo>
                  <a:lnTo>
                    <a:pt x="3794" y="269565"/>
                  </a:lnTo>
                  <a:lnTo>
                    <a:pt x="9954" y="275937"/>
                  </a:lnTo>
                  <a:lnTo>
                    <a:pt x="18739" y="279015"/>
                  </a:lnTo>
                  <a:lnTo>
                    <a:pt x="29275" y="279897"/>
                  </a:lnTo>
                  <a:lnTo>
                    <a:pt x="37469" y="276976"/>
                  </a:lnTo>
                  <a:lnTo>
                    <a:pt x="49693" y="264371"/>
                  </a:lnTo>
                  <a:lnTo>
                    <a:pt x="74549" y="207368"/>
                  </a:lnTo>
                  <a:lnTo>
                    <a:pt x="73239" y="156155"/>
                  </a:lnTo>
                  <a:lnTo>
                    <a:pt x="71767" y="94047"/>
                  </a:lnTo>
                  <a:lnTo>
                    <a:pt x="65887" y="41961"/>
                  </a:lnTo>
                  <a:lnTo>
                    <a:pt x="56772" y="3059"/>
                  </a:lnTo>
                  <a:lnTo>
                    <a:pt x="54630" y="0"/>
                  </a:lnTo>
                  <a:lnTo>
                    <a:pt x="53203" y="3810"/>
                  </a:lnTo>
                  <a:lnTo>
                    <a:pt x="50724" y="60455"/>
                  </a:lnTo>
                  <a:lnTo>
                    <a:pt x="50422" y="121980"/>
                  </a:lnTo>
                  <a:lnTo>
                    <a:pt x="52720" y="148691"/>
                  </a:lnTo>
                  <a:lnTo>
                    <a:pt x="81933" y="207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434998" y="2651343"/>
              <a:ext cx="81936" cy="296674"/>
            </a:xfrm>
            <a:custGeom>
              <a:avLst/>
              <a:gdLst/>
              <a:ahLst/>
              <a:cxnLst/>
              <a:rect l="0" t="0" r="0" b="0"/>
              <a:pathLst>
                <a:path w="81936" h="296674">
                  <a:moveTo>
                    <a:pt x="60877" y="170294"/>
                  </a:moveTo>
                  <a:lnTo>
                    <a:pt x="44110" y="164705"/>
                  </a:lnTo>
                  <a:lnTo>
                    <a:pt x="26519" y="165080"/>
                  </a:lnTo>
                  <a:lnTo>
                    <a:pt x="16915" y="166818"/>
                  </a:lnTo>
                  <a:lnTo>
                    <a:pt x="10512" y="172656"/>
                  </a:lnTo>
                  <a:lnTo>
                    <a:pt x="3397" y="191621"/>
                  </a:lnTo>
                  <a:lnTo>
                    <a:pt x="0" y="240754"/>
                  </a:lnTo>
                  <a:lnTo>
                    <a:pt x="3795" y="263611"/>
                  </a:lnTo>
                  <a:lnTo>
                    <a:pt x="12501" y="282348"/>
                  </a:lnTo>
                  <a:lnTo>
                    <a:pt x="18098" y="290620"/>
                  </a:lnTo>
                  <a:lnTo>
                    <a:pt x="25339" y="294965"/>
                  </a:lnTo>
                  <a:lnTo>
                    <a:pt x="42743" y="296673"/>
                  </a:lnTo>
                  <a:lnTo>
                    <a:pt x="49957" y="293151"/>
                  </a:lnTo>
                  <a:lnTo>
                    <a:pt x="61093" y="279879"/>
                  </a:lnTo>
                  <a:lnTo>
                    <a:pt x="73940" y="252677"/>
                  </a:lnTo>
                  <a:lnTo>
                    <a:pt x="75262" y="229525"/>
                  </a:lnTo>
                  <a:lnTo>
                    <a:pt x="72167" y="176535"/>
                  </a:lnTo>
                  <a:lnTo>
                    <a:pt x="78792" y="119838"/>
                  </a:lnTo>
                  <a:lnTo>
                    <a:pt x="81314" y="56645"/>
                  </a:lnTo>
                  <a:lnTo>
                    <a:pt x="76223" y="4345"/>
                  </a:lnTo>
                  <a:lnTo>
                    <a:pt x="72277" y="0"/>
                  </a:lnTo>
                  <a:lnTo>
                    <a:pt x="67308" y="613"/>
                  </a:lnTo>
                  <a:lnTo>
                    <a:pt x="61655" y="4531"/>
                  </a:lnTo>
                  <a:lnTo>
                    <a:pt x="52254" y="21362"/>
                  </a:lnTo>
                  <a:lnTo>
                    <a:pt x="48109" y="32402"/>
                  </a:lnTo>
                  <a:lnTo>
                    <a:pt x="46624" y="57146"/>
                  </a:lnTo>
                  <a:lnTo>
                    <a:pt x="49613" y="116748"/>
                  </a:lnTo>
                  <a:lnTo>
                    <a:pt x="55720" y="161968"/>
                  </a:lnTo>
                  <a:lnTo>
                    <a:pt x="64824" y="184531"/>
                  </a:lnTo>
                  <a:lnTo>
                    <a:pt x="74330" y="202358"/>
                  </a:lnTo>
                  <a:lnTo>
                    <a:pt x="81935" y="233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599557" y="2811108"/>
              <a:ext cx="12133" cy="94758"/>
            </a:xfrm>
            <a:custGeom>
              <a:avLst/>
              <a:gdLst/>
              <a:ahLst/>
              <a:cxnLst/>
              <a:rect l="0" t="0" r="0" b="0"/>
              <a:pathLst>
                <a:path w="12133" h="94758">
                  <a:moveTo>
                    <a:pt x="12132" y="0"/>
                  </a:moveTo>
                  <a:lnTo>
                    <a:pt x="953" y="11179"/>
                  </a:lnTo>
                  <a:lnTo>
                    <a:pt x="0" y="17981"/>
                  </a:lnTo>
                  <a:lnTo>
                    <a:pt x="10759" y="78080"/>
                  </a:lnTo>
                  <a:lnTo>
                    <a:pt x="12132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601160" y="2684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780578" y="2695295"/>
              <a:ext cx="41682" cy="231628"/>
            </a:xfrm>
            <a:custGeom>
              <a:avLst/>
              <a:gdLst/>
              <a:ahLst/>
              <a:cxnLst/>
              <a:rect l="0" t="0" r="0" b="0"/>
              <a:pathLst>
                <a:path w="41682" h="231628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9118" y="129878"/>
                  </a:lnTo>
                  <a:lnTo>
                    <a:pt x="32389" y="183192"/>
                  </a:lnTo>
                  <a:lnTo>
                    <a:pt x="4168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38031" y="275846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7725" y="14654"/>
                  </a:lnTo>
                  <a:lnTo>
                    <a:pt x="1215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938072" y="2800580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6667" y="5929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917015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042159" y="2768994"/>
              <a:ext cx="94854" cy="117524"/>
            </a:xfrm>
            <a:custGeom>
              <a:avLst/>
              <a:gdLst/>
              <a:ahLst/>
              <a:cxnLst/>
              <a:rect l="0" t="0" r="0" b="0"/>
              <a:pathLst>
                <a:path w="94854" h="117524">
                  <a:moveTo>
                    <a:pt x="32784" y="10529"/>
                  </a:moveTo>
                  <a:lnTo>
                    <a:pt x="16016" y="16118"/>
                  </a:lnTo>
                  <a:lnTo>
                    <a:pt x="9907" y="22444"/>
                  </a:lnTo>
                  <a:lnTo>
                    <a:pt x="0" y="41951"/>
                  </a:lnTo>
                  <a:lnTo>
                    <a:pt x="399" y="52534"/>
                  </a:lnTo>
                  <a:lnTo>
                    <a:pt x="10202" y="73651"/>
                  </a:lnTo>
                  <a:lnTo>
                    <a:pt x="29862" y="99682"/>
                  </a:lnTo>
                  <a:lnTo>
                    <a:pt x="56095" y="116623"/>
                  </a:lnTo>
                  <a:lnTo>
                    <a:pt x="65872" y="117523"/>
                  </a:lnTo>
                  <a:lnTo>
                    <a:pt x="86094" y="112284"/>
                  </a:lnTo>
                  <a:lnTo>
                    <a:pt x="91721" y="105272"/>
                  </a:lnTo>
                  <a:lnTo>
                    <a:pt x="94853" y="85002"/>
                  </a:lnTo>
                  <a:lnTo>
                    <a:pt x="90039" y="52872"/>
                  </a:lnTo>
                  <a:lnTo>
                    <a:pt x="75615" y="26715"/>
                  </a:lnTo>
                  <a:lnTo>
                    <a:pt x="433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190527" y="2728288"/>
              <a:ext cx="189743" cy="188106"/>
            </a:xfrm>
            <a:custGeom>
              <a:avLst/>
              <a:gdLst/>
              <a:ahLst/>
              <a:cxnLst/>
              <a:rect l="0" t="0" r="0" b="0"/>
              <a:pathLst>
                <a:path w="189743" h="188106">
                  <a:moveTo>
                    <a:pt x="229" y="72292"/>
                  </a:moveTo>
                  <a:lnTo>
                    <a:pt x="229" y="94649"/>
                  </a:lnTo>
                  <a:lnTo>
                    <a:pt x="3739" y="103574"/>
                  </a:lnTo>
                  <a:lnTo>
                    <a:pt x="21936" y="129654"/>
                  </a:lnTo>
                  <a:lnTo>
                    <a:pt x="27718" y="157788"/>
                  </a:lnTo>
                  <a:lnTo>
                    <a:pt x="26744" y="157366"/>
                  </a:lnTo>
                  <a:lnTo>
                    <a:pt x="24925" y="153574"/>
                  </a:lnTo>
                  <a:lnTo>
                    <a:pt x="5597" y="137060"/>
                  </a:lnTo>
                  <a:lnTo>
                    <a:pt x="1468" y="129509"/>
                  </a:lnTo>
                  <a:lnTo>
                    <a:pt x="0" y="111759"/>
                  </a:lnTo>
                  <a:lnTo>
                    <a:pt x="9759" y="64533"/>
                  </a:lnTo>
                  <a:lnTo>
                    <a:pt x="39626" y="9486"/>
                  </a:lnTo>
                  <a:lnTo>
                    <a:pt x="48721" y="3515"/>
                  </a:lnTo>
                  <a:lnTo>
                    <a:pt x="71304" y="0"/>
                  </a:lnTo>
                  <a:lnTo>
                    <a:pt x="93819" y="5457"/>
                  </a:lnTo>
                  <a:lnTo>
                    <a:pt x="104737" y="10188"/>
                  </a:lnTo>
                  <a:lnTo>
                    <a:pt x="119987" y="24803"/>
                  </a:lnTo>
                  <a:lnTo>
                    <a:pt x="135149" y="55881"/>
                  </a:lnTo>
                  <a:lnTo>
                    <a:pt x="150752" y="102715"/>
                  </a:lnTo>
                  <a:lnTo>
                    <a:pt x="164225" y="118179"/>
                  </a:lnTo>
                  <a:lnTo>
                    <a:pt x="172731" y="123940"/>
                  </a:lnTo>
                  <a:lnTo>
                    <a:pt x="178401" y="132460"/>
                  </a:lnTo>
                  <a:lnTo>
                    <a:pt x="187503" y="170398"/>
                  </a:lnTo>
                  <a:lnTo>
                    <a:pt x="189742" y="188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5" name="Group 204"/>
          <p:cNvGrpSpPr/>
          <p:nvPr/>
        </p:nvGrpSpPr>
        <p:grpSpPr>
          <a:xfrm>
            <a:off x="3642860" y="3632331"/>
            <a:ext cx="2560597" cy="536955"/>
            <a:chOff x="3642860" y="3632331"/>
            <a:chExt cx="2560597" cy="536955"/>
          </a:xfrm>
        </p:grpSpPr>
        <p:sp>
          <p:nvSpPr>
            <p:cNvPr id="181" name="Freeform 180"/>
            <p:cNvSpPr/>
            <p:nvPr/>
          </p:nvSpPr>
          <p:spPr>
            <a:xfrm>
              <a:off x="3759107" y="3895544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7606"/>
                  </a:lnTo>
                  <a:lnTo>
                    <a:pt x="9461" y="202638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642860" y="3906072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4595" y="5590"/>
                  </a:lnTo>
                  <a:lnTo>
                    <a:pt x="144356" y="10723"/>
                  </a:lnTo>
                  <a:lnTo>
                    <a:pt x="85213" y="25054"/>
                  </a:lnTo>
                  <a:lnTo>
                    <a:pt x="26501" y="4217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653388" y="4053471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2696" y="3120"/>
                  </a:lnTo>
                  <a:lnTo>
                    <a:pt x="134851" y="11453"/>
                  </a:lnTo>
                  <a:lnTo>
                    <a:pt x="77460" y="24749"/>
                  </a:lnTo>
                  <a:lnTo>
                    <a:pt x="24672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3945023" y="3810141"/>
              <a:ext cx="140035" cy="296204"/>
            </a:xfrm>
            <a:custGeom>
              <a:avLst/>
              <a:gdLst/>
              <a:ahLst/>
              <a:cxnLst/>
              <a:rect l="0" t="0" r="0" b="0"/>
              <a:pathLst>
                <a:path w="140035" h="296204">
                  <a:moveTo>
                    <a:pt x="87391" y="190688"/>
                  </a:moveTo>
                  <a:lnTo>
                    <a:pt x="70624" y="185098"/>
                  </a:lnTo>
                  <a:lnTo>
                    <a:pt x="53032" y="188593"/>
                  </a:lnTo>
                  <a:lnTo>
                    <a:pt x="26518" y="203715"/>
                  </a:lnTo>
                  <a:lnTo>
                    <a:pt x="12373" y="217535"/>
                  </a:lnTo>
                  <a:lnTo>
                    <a:pt x="2187" y="235375"/>
                  </a:lnTo>
                  <a:lnTo>
                    <a:pt x="0" y="255002"/>
                  </a:lnTo>
                  <a:lnTo>
                    <a:pt x="1054" y="265150"/>
                  </a:lnTo>
                  <a:lnTo>
                    <a:pt x="11585" y="282663"/>
                  </a:lnTo>
                  <a:lnTo>
                    <a:pt x="19306" y="290609"/>
                  </a:lnTo>
                  <a:lnTo>
                    <a:pt x="27963" y="294737"/>
                  </a:lnTo>
                  <a:lnTo>
                    <a:pt x="46941" y="296203"/>
                  </a:lnTo>
                  <a:lnTo>
                    <a:pt x="67074" y="286717"/>
                  </a:lnTo>
                  <a:lnTo>
                    <a:pt x="86550" y="269632"/>
                  </a:lnTo>
                  <a:lnTo>
                    <a:pt x="103005" y="246441"/>
                  </a:lnTo>
                  <a:lnTo>
                    <a:pt x="116992" y="194595"/>
                  </a:lnTo>
                  <a:lnTo>
                    <a:pt x="127626" y="132971"/>
                  </a:lnTo>
                  <a:lnTo>
                    <a:pt x="121898" y="76905"/>
                  </a:lnTo>
                  <a:lnTo>
                    <a:pt x="116434" y="16957"/>
                  </a:lnTo>
                  <a:lnTo>
                    <a:pt x="113772" y="4677"/>
                  </a:lnTo>
                  <a:lnTo>
                    <a:pt x="110827" y="0"/>
                  </a:lnTo>
                  <a:lnTo>
                    <a:pt x="107695" y="392"/>
                  </a:lnTo>
                  <a:lnTo>
                    <a:pt x="104436" y="4162"/>
                  </a:lnTo>
                  <a:lnTo>
                    <a:pt x="99851" y="31826"/>
                  </a:lnTo>
                  <a:lnTo>
                    <a:pt x="101293" y="93613"/>
                  </a:lnTo>
                  <a:lnTo>
                    <a:pt x="112624" y="143176"/>
                  </a:lnTo>
                  <a:lnTo>
                    <a:pt x="118892" y="205263"/>
                  </a:lnTo>
                  <a:lnTo>
                    <a:pt x="130182" y="257561"/>
                  </a:lnTo>
                  <a:lnTo>
                    <a:pt x="140034" y="285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151520" y="3970162"/>
              <a:ext cx="83621" cy="157010"/>
            </a:xfrm>
            <a:custGeom>
              <a:avLst/>
              <a:gdLst/>
              <a:ahLst/>
              <a:cxnLst/>
              <a:rect l="0" t="0" r="0" b="0"/>
              <a:pathLst>
                <a:path w="83621" h="157010">
                  <a:moveTo>
                    <a:pt x="17765" y="72781"/>
                  </a:moveTo>
                  <a:lnTo>
                    <a:pt x="61727" y="58127"/>
                  </a:lnTo>
                  <a:lnTo>
                    <a:pt x="75518" y="45211"/>
                  </a:lnTo>
                  <a:lnTo>
                    <a:pt x="80834" y="36853"/>
                  </a:lnTo>
                  <a:lnTo>
                    <a:pt x="83620" y="18208"/>
                  </a:lnTo>
                  <a:lnTo>
                    <a:pt x="82725" y="8323"/>
                  </a:lnTo>
                  <a:lnTo>
                    <a:pt x="77449" y="2903"/>
                  </a:lnTo>
                  <a:lnTo>
                    <a:pt x="69253" y="459"/>
                  </a:lnTo>
                  <a:lnTo>
                    <a:pt x="59109" y="0"/>
                  </a:lnTo>
                  <a:lnTo>
                    <a:pt x="38480" y="5729"/>
                  </a:lnTo>
                  <a:lnTo>
                    <a:pt x="28065" y="10532"/>
                  </a:lnTo>
                  <a:lnTo>
                    <a:pt x="13374" y="25227"/>
                  </a:lnTo>
                  <a:lnTo>
                    <a:pt x="7819" y="34060"/>
                  </a:lnTo>
                  <a:lnTo>
                    <a:pt x="0" y="68846"/>
                  </a:lnTo>
                  <a:lnTo>
                    <a:pt x="3272" y="108790"/>
                  </a:lnTo>
                  <a:lnTo>
                    <a:pt x="14833" y="130119"/>
                  </a:lnTo>
                  <a:lnTo>
                    <a:pt x="34834" y="149041"/>
                  </a:lnTo>
                  <a:lnTo>
                    <a:pt x="49350" y="157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279981" y="3982345"/>
              <a:ext cx="120931" cy="125219"/>
            </a:xfrm>
            <a:custGeom>
              <a:avLst/>
              <a:gdLst/>
              <a:ahLst/>
              <a:cxnLst/>
              <a:rect l="0" t="0" r="0" b="0"/>
              <a:pathLst>
                <a:path w="120931" h="125219">
                  <a:moveTo>
                    <a:pt x="26174" y="71126"/>
                  </a:moveTo>
                  <a:lnTo>
                    <a:pt x="17841" y="108604"/>
                  </a:lnTo>
                  <a:lnTo>
                    <a:pt x="17109" y="120678"/>
                  </a:lnTo>
                  <a:lnTo>
                    <a:pt x="15451" y="125218"/>
                  </a:lnTo>
                  <a:lnTo>
                    <a:pt x="13176" y="124735"/>
                  </a:lnTo>
                  <a:lnTo>
                    <a:pt x="10490" y="120903"/>
                  </a:lnTo>
                  <a:lnTo>
                    <a:pt x="0" y="60885"/>
                  </a:lnTo>
                  <a:lnTo>
                    <a:pt x="1781" y="29097"/>
                  </a:lnTo>
                  <a:lnTo>
                    <a:pt x="9874" y="11112"/>
                  </a:lnTo>
                  <a:lnTo>
                    <a:pt x="15307" y="3041"/>
                  </a:lnTo>
                  <a:lnTo>
                    <a:pt x="22439" y="0"/>
                  </a:lnTo>
                  <a:lnTo>
                    <a:pt x="30703" y="312"/>
                  </a:lnTo>
                  <a:lnTo>
                    <a:pt x="48074" y="6898"/>
                  </a:lnTo>
                  <a:lnTo>
                    <a:pt x="71008" y="24930"/>
                  </a:lnTo>
                  <a:lnTo>
                    <a:pt x="91451" y="51979"/>
                  </a:lnTo>
                  <a:lnTo>
                    <a:pt x="117523" y="114522"/>
                  </a:lnTo>
                  <a:lnTo>
                    <a:pt x="120930" y="123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453554" y="380078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56280"/>
                  </a:lnTo>
                  <a:lnTo>
                    <a:pt x="16789" y="216570"/>
                  </a:lnTo>
                  <a:lnTo>
                    <a:pt x="20214" y="26730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379855" y="389554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6387" y="17958"/>
                  </a:lnTo>
                  <a:lnTo>
                    <a:pt x="248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579896" y="392712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558839" y="375867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699003" y="3811316"/>
              <a:ext cx="17765" cy="231628"/>
            </a:xfrm>
            <a:custGeom>
              <a:avLst/>
              <a:gdLst/>
              <a:ahLst/>
              <a:cxnLst/>
              <a:rect l="0" t="0" r="0" b="0"/>
              <a:pathLst>
                <a:path w="17765" h="231628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5233" y="137661"/>
                  </a:lnTo>
                  <a:lnTo>
                    <a:pt x="12429" y="196038"/>
                  </a:lnTo>
                  <a:lnTo>
                    <a:pt x="1776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643067" y="385343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33655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800994" y="39376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779938" y="3863958"/>
              <a:ext cx="136871" cy="305328"/>
            </a:xfrm>
            <a:custGeom>
              <a:avLst/>
              <a:gdLst/>
              <a:ahLst/>
              <a:cxnLst/>
              <a:rect l="0" t="0" r="0" b="0"/>
              <a:pathLst>
                <a:path w="136871" h="305328">
                  <a:moveTo>
                    <a:pt x="136870" y="0"/>
                  </a:moveTo>
                  <a:lnTo>
                    <a:pt x="99783" y="62281"/>
                  </a:lnTo>
                  <a:lnTo>
                    <a:pt x="63096" y="124608"/>
                  </a:lnTo>
                  <a:lnTo>
                    <a:pt x="42566" y="187089"/>
                  </a:lnTo>
                  <a:lnTo>
                    <a:pt x="17390" y="25024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769409" y="3853430"/>
              <a:ext cx="52644" cy="52643"/>
            </a:xfrm>
            <a:custGeom>
              <a:avLst/>
              <a:gdLst/>
              <a:ahLst/>
              <a:cxnLst/>
              <a:rect l="0" t="0" r="0" b="0"/>
              <a:pathLst>
                <a:path w="52644" h="52643">
                  <a:moveTo>
                    <a:pt x="52643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5071977" y="3842901"/>
              <a:ext cx="111307" cy="173786"/>
            </a:xfrm>
            <a:custGeom>
              <a:avLst/>
              <a:gdLst/>
              <a:ahLst/>
              <a:cxnLst/>
              <a:rect l="0" t="0" r="0" b="0"/>
              <a:pathLst>
                <a:path w="111307" h="173786">
                  <a:moveTo>
                    <a:pt x="97515" y="0"/>
                  </a:moveTo>
                  <a:lnTo>
                    <a:pt x="53552" y="14655"/>
                  </a:lnTo>
                  <a:lnTo>
                    <a:pt x="36642" y="27570"/>
                  </a:lnTo>
                  <a:lnTo>
                    <a:pt x="22497" y="45009"/>
                  </a:lnTo>
                  <a:lnTo>
                    <a:pt x="0" y="95138"/>
                  </a:lnTo>
                  <a:lnTo>
                    <a:pt x="121" y="132044"/>
                  </a:lnTo>
                  <a:lnTo>
                    <a:pt x="7826" y="152663"/>
                  </a:lnTo>
                  <a:lnTo>
                    <a:pt x="13156" y="161437"/>
                  </a:lnTo>
                  <a:lnTo>
                    <a:pt x="21388" y="167286"/>
                  </a:lnTo>
                  <a:lnTo>
                    <a:pt x="43014" y="173785"/>
                  </a:lnTo>
                  <a:lnTo>
                    <a:pt x="52992" y="173179"/>
                  </a:lnTo>
                  <a:lnTo>
                    <a:pt x="70318" y="166266"/>
                  </a:lnTo>
                  <a:lnTo>
                    <a:pt x="93226" y="149220"/>
                  </a:lnTo>
                  <a:lnTo>
                    <a:pt x="109242" y="123762"/>
                  </a:lnTo>
                  <a:lnTo>
                    <a:pt x="111306" y="97899"/>
                  </a:lnTo>
                  <a:lnTo>
                    <a:pt x="107154" y="69247"/>
                  </a:lnTo>
                  <a:lnTo>
                    <a:pt x="88544" y="25377"/>
                  </a:lnTo>
                  <a:lnTo>
                    <a:pt x="764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5192991" y="3632331"/>
              <a:ext cx="81787" cy="347442"/>
            </a:xfrm>
            <a:custGeom>
              <a:avLst/>
              <a:gdLst/>
              <a:ahLst/>
              <a:cxnLst/>
              <a:rect l="0" t="0" r="0" b="0"/>
              <a:pathLst>
                <a:path w="81787" h="347442">
                  <a:moveTo>
                    <a:pt x="29143" y="347441"/>
                  </a:moveTo>
                  <a:lnTo>
                    <a:pt x="20810" y="309963"/>
                  </a:lnTo>
                  <a:lnTo>
                    <a:pt x="19049" y="258539"/>
                  </a:lnTo>
                  <a:lnTo>
                    <a:pt x="10295" y="202152"/>
                  </a:lnTo>
                  <a:lnTo>
                    <a:pt x="1852" y="152963"/>
                  </a:lnTo>
                  <a:lnTo>
                    <a:pt x="0" y="101344"/>
                  </a:lnTo>
                  <a:lnTo>
                    <a:pt x="7510" y="52515"/>
                  </a:lnTo>
                  <a:lnTo>
                    <a:pt x="17969" y="30749"/>
                  </a:lnTo>
                  <a:lnTo>
                    <a:pt x="33535" y="16396"/>
                  </a:lnTo>
                  <a:lnTo>
                    <a:pt x="50983" y="7287"/>
                  </a:lnTo>
                  <a:lnTo>
                    <a:pt x="817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158963" y="3790259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485347" y="3706995"/>
              <a:ext cx="172010" cy="251721"/>
            </a:xfrm>
            <a:custGeom>
              <a:avLst/>
              <a:gdLst/>
              <a:ahLst/>
              <a:cxnLst/>
              <a:rect l="0" t="0" r="0" b="0"/>
              <a:pathLst>
                <a:path w="172010" h="251721">
                  <a:moveTo>
                    <a:pt x="0" y="241191"/>
                  </a:moveTo>
                  <a:lnTo>
                    <a:pt x="9065" y="182574"/>
                  </a:lnTo>
                  <a:lnTo>
                    <a:pt x="17475" y="127231"/>
                  </a:lnTo>
                  <a:lnTo>
                    <a:pt x="20349" y="64306"/>
                  </a:lnTo>
                  <a:lnTo>
                    <a:pt x="20917" y="6469"/>
                  </a:lnTo>
                  <a:lnTo>
                    <a:pt x="22133" y="482"/>
                  </a:lnTo>
                  <a:lnTo>
                    <a:pt x="24114" y="0"/>
                  </a:lnTo>
                  <a:lnTo>
                    <a:pt x="29435" y="8823"/>
                  </a:lnTo>
                  <a:lnTo>
                    <a:pt x="37837" y="35861"/>
                  </a:lnTo>
                  <a:lnTo>
                    <a:pt x="44389" y="89975"/>
                  </a:lnTo>
                  <a:lnTo>
                    <a:pt x="47140" y="101776"/>
                  </a:lnTo>
                  <a:lnTo>
                    <a:pt x="52483" y="110813"/>
                  </a:lnTo>
                  <a:lnTo>
                    <a:pt x="67780" y="123974"/>
                  </a:lnTo>
                  <a:lnTo>
                    <a:pt x="76772" y="125612"/>
                  </a:lnTo>
                  <a:lnTo>
                    <a:pt x="96122" y="121192"/>
                  </a:lnTo>
                  <a:lnTo>
                    <a:pt x="113301" y="108310"/>
                  </a:lnTo>
                  <a:lnTo>
                    <a:pt x="127565" y="90886"/>
                  </a:lnTo>
                  <a:lnTo>
                    <a:pt x="161145" y="30366"/>
                  </a:lnTo>
                  <a:lnTo>
                    <a:pt x="172009" y="7149"/>
                  </a:lnTo>
                  <a:lnTo>
                    <a:pt x="168922" y="61566"/>
                  </a:lnTo>
                  <a:lnTo>
                    <a:pt x="168548" y="118535"/>
                  </a:lnTo>
                  <a:lnTo>
                    <a:pt x="168483" y="168584"/>
                  </a:lnTo>
                  <a:lnTo>
                    <a:pt x="168464" y="214219"/>
                  </a:lnTo>
                  <a:lnTo>
                    <a:pt x="168456" y="2517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738031" y="3821844"/>
              <a:ext cx="105286" cy="145701"/>
            </a:xfrm>
            <a:custGeom>
              <a:avLst/>
              <a:gdLst/>
              <a:ahLst/>
              <a:cxnLst/>
              <a:rect l="0" t="0" r="0" b="0"/>
              <a:pathLst>
                <a:path w="105286" h="145701">
                  <a:moveTo>
                    <a:pt x="0" y="42114"/>
                  </a:moveTo>
                  <a:lnTo>
                    <a:pt x="0" y="100731"/>
                  </a:lnTo>
                  <a:lnTo>
                    <a:pt x="5589" y="135521"/>
                  </a:lnTo>
                  <a:lnTo>
                    <a:pt x="10745" y="141820"/>
                  </a:lnTo>
                  <a:lnTo>
                    <a:pt x="17692" y="144850"/>
                  </a:lnTo>
                  <a:lnTo>
                    <a:pt x="25833" y="145700"/>
                  </a:lnTo>
                  <a:lnTo>
                    <a:pt x="41117" y="140405"/>
                  </a:lnTo>
                  <a:lnTo>
                    <a:pt x="69993" y="117942"/>
                  </a:lnTo>
                  <a:lnTo>
                    <a:pt x="85599" y="92267"/>
                  </a:lnTo>
                  <a:lnTo>
                    <a:pt x="100183" y="509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917015" y="3695502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6" y="37478"/>
                  </a:lnTo>
                  <a:lnTo>
                    <a:pt x="435" y="88902"/>
                  </a:lnTo>
                  <a:lnTo>
                    <a:pt x="87" y="144120"/>
                  </a:lnTo>
                  <a:lnTo>
                    <a:pt x="18" y="19384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074943" y="368497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408" y="54145"/>
                  </a:lnTo>
                  <a:lnTo>
                    <a:pt x="1463" y="114680"/>
                  </a:lnTo>
                  <a:lnTo>
                    <a:pt x="433" y="171239"/>
                  </a:lnTo>
                  <a:lnTo>
                    <a:pt x="128" y="226862"/>
                  </a:lnTo>
                  <a:lnTo>
                    <a:pt x="57" y="25641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5969658" y="381131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0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190756" y="3885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3234929" y="5211606"/>
            <a:ext cx="1934564" cy="368498"/>
            <a:chOff x="3234929" y="5211606"/>
            <a:chExt cx="1934564" cy="368498"/>
          </a:xfrm>
        </p:grpSpPr>
        <p:sp>
          <p:nvSpPr>
            <p:cNvPr id="206" name="Freeform 205"/>
            <p:cNvSpPr/>
            <p:nvPr/>
          </p:nvSpPr>
          <p:spPr>
            <a:xfrm>
              <a:off x="3234929" y="5248131"/>
              <a:ext cx="176305" cy="331973"/>
            </a:xfrm>
            <a:custGeom>
              <a:avLst/>
              <a:gdLst/>
              <a:ahLst/>
              <a:cxnLst/>
              <a:rect l="0" t="0" r="0" b="0"/>
              <a:pathLst>
                <a:path w="176305" h="331973">
                  <a:moveTo>
                    <a:pt x="176304" y="5589"/>
                  </a:moveTo>
                  <a:lnTo>
                    <a:pt x="159536" y="0"/>
                  </a:lnTo>
                  <a:lnTo>
                    <a:pt x="141945" y="375"/>
                  </a:lnTo>
                  <a:lnTo>
                    <a:pt x="102056" y="10148"/>
                  </a:lnTo>
                  <a:lnTo>
                    <a:pt x="76446" y="25527"/>
                  </a:lnTo>
                  <a:lnTo>
                    <a:pt x="46831" y="54024"/>
                  </a:lnTo>
                  <a:lnTo>
                    <a:pt x="21571" y="102287"/>
                  </a:lnTo>
                  <a:lnTo>
                    <a:pt x="2419" y="163556"/>
                  </a:lnTo>
                  <a:lnTo>
                    <a:pt x="0" y="202002"/>
                  </a:lnTo>
                  <a:lnTo>
                    <a:pt x="12172" y="257795"/>
                  </a:lnTo>
                  <a:lnTo>
                    <a:pt x="27716" y="289717"/>
                  </a:lnTo>
                  <a:lnTo>
                    <a:pt x="52729" y="315813"/>
                  </a:lnTo>
                  <a:lnTo>
                    <a:pt x="75368" y="324790"/>
                  </a:lnTo>
                  <a:lnTo>
                    <a:pt x="128030" y="330554"/>
                  </a:lnTo>
                  <a:lnTo>
                    <a:pt x="176304" y="3319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478681" y="5422176"/>
              <a:ext cx="113301" cy="129398"/>
            </a:xfrm>
            <a:custGeom>
              <a:avLst/>
              <a:gdLst/>
              <a:ahLst/>
              <a:cxnLst/>
              <a:rect l="0" t="0" r="0" b="0"/>
              <a:pathLst>
                <a:path w="113301" h="129398">
                  <a:moveTo>
                    <a:pt x="58894" y="0"/>
                  </a:moveTo>
                  <a:lnTo>
                    <a:pt x="36537" y="0"/>
                  </a:lnTo>
                  <a:lnTo>
                    <a:pt x="27612" y="3509"/>
                  </a:lnTo>
                  <a:lnTo>
                    <a:pt x="11455" y="16767"/>
                  </a:lnTo>
                  <a:lnTo>
                    <a:pt x="2715" y="37478"/>
                  </a:lnTo>
                  <a:lnTo>
                    <a:pt x="0" y="61111"/>
                  </a:lnTo>
                  <a:lnTo>
                    <a:pt x="2693" y="83312"/>
                  </a:lnTo>
                  <a:lnTo>
                    <a:pt x="10909" y="101758"/>
                  </a:lnTo>
                  <a:lnTo>
                    <a:pt x="16375" y="109952"/>
                  </a:lnTo>
                  <a:lnTo>
                    <a:pt x="31808" y="122177"/>
                  </a:lnTo>
                  <a:lnTo>
                    <a:pt x="40837" y="127075"/>
                  </a:lnTo>
                  <a:lnTo>
                    <a:pt x="60227" y="129397"/>
                  </a:lnTo>
                  <a:lnTo>
                    <a:pt x="70311" y="128378"/>
                  </a:lnTo>
                  <a:lnTo>
                    <a:pt x="87755" y="117888"/>
                  </a:lnTo>
                  <a:lnTo>
                    <a:pt x="102136" y="101528"/>
                  </a:lnTo>
                  <a:lnTo>
                    <a:pt x="112428" y="82558"/>
                  </a:lnTo>
                  <a:lnTo>
                    <a:pt x="113300" y="72586"/>
                  </a:lnTo>
                  <a:lnTo>
                    <a:pt x="108031" y="52147"/>
                  </a:lnTo>
                  <a:lnTo>
                    <a:pt x="86754" y="13940"/>
                  </a:lnTo>
                  <a:lnTo>
                    <a:pt x="694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653388" y="5410506"/>
              <a:ext cx="168457" cy="109132"/>
            </a:xfrm>
            <a:custGeom>
              <a:avLst/>
              <a:gdLst/>
              <a:ahLst/>
              <a:cxnLst/>
              <a:rect l="0" t="0" r="0" b="0"/>
              <a:pathLst>
                <a:path w="168457" h="109132">
                  <a:moveTo>
                    <a:pt x="0" y="32727"/>
                  </a:moveTo>
                  <a:lnTo>
                    <a:pt x="17959" y="86602"/>
                  </a:lnTo>
                  <a:lnTo>
                    <a:pt x="24749" y="106974"/>
                  </a:lnTo>
                  <a:lnTo>
                    <a:pt x="24689" y="109131"/>
                  </a:lnTo>
                  <a:lnTo>
                    <a:pt x="18382" y="99050"/>
                  </a:lnTo>
                  <a:lnTo>
                    <a:pt x="4844" y="54450"/>
                  </a:lnTo>
                  <a:lnTo>
                    <a:pt x="2153" y="27953"/>
                  </a:lnTo>
                  <a:lnTo>
                    <a:pt x="4945" y="20186"/>
                  </a:lnTo>
                  <a:lnTo>
                    <a:pt x="10316" y="16178"/>
                  </a:lnTo>
                  <a:lnTo>
                    <a:pt x="17406" y="14675"/>
                  </a:lnTo>
                  <a:lnTo>
                    <a:pt x="24472" y="17183"/>
                  </a:lnTo>
                  <a:lnTo>
                    <a:pt x="38563" y="29328"/>
                  </a:lnTo>
                  <a:lnTo>
                    <a:pt x="54060" y="55896"/>
                  </a:lnTo>
                  <a:lnTo>
                    <a:pt x="57097" y="57532"/>
                  </a:lnTo>
                  <a:lnTo>
                    <a:pt x="59122" y="53943"/>
                  </a:lnTo>
                  <a:lnTo>
                    <a:pt x="67960" y="20150"/>
                  </a:lnTo>
                  <a:lnTo>
                    <a:pt x="73383" y="12644"/>
                  </a:lnTo>
                  <a:lnTo>
                    <a:pt x="88767" y="1184"/>
                  </a:lnTo>
                  <a:lnTo>
                    <a:pt x="96612" y="0"/>
                  </a:lnTo>
                  <a:lnTo>
                    <a:pt x="104183" y="1550"/>
                  </a:lnTo>
                  <a:lnTo>
                    <a:pt x="111569" y="4924"/>
                  </a:lnTo>
                  <a:lnTo>
                    <a:pt x="122896" y="18030"/>
                  </a:lnTo>
                  <a:lnTo>
                    <a:pt x="147097" y="75399"/>
                  </a:lnTo>
                  <a:lnTo>
                    <a:pt x="154284" y="92637"/>
                  </a:lnTo>
                  <a:lnTo>
                    <a:pt x="168456" y="106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842901" y="5371463"/>
              <a:ext cx="157929" cy="136671"/>
            </a:xfrm>
            <a:custGeom>
              <a:avLst/>
              <a:gdLst/>
              <a:ahLst/>
              <a:cxnLst/>
              <a:rect l="0" t="0" r="0" b="0"/>
              <a:pathLst>
                <a:path w="157929" h="136671">
                  <a:moveTo>
                    <a:pt x="0" y="50713"/>
                  </a:moveTo>
                  <a:lnTo>
                    <a:pt x="8334" y="88191"/>
                  </a:lnTo>
                  <a:lnTo>
                    <a:pt x="16306" y="136670"/>
                  </a:lnTo>
                  <a:lnTo>
                    <a:pt x="11521" y="89862"/>
                  </a:lnTo>
                  <a:lnTo>
                    <a:pt x="11895" y="34443"/>
                  </a:lnTo>
                  <a:lnTo>
                    <a:pt x="16205" y="10727"/>
                  </a:lnTo>
                  <a:lnTo>
                    <a:pt x="21332" y="4168"/>
                  </a:lnTo>
                  <a:lnTo>
                    <a:pt x="28259" y="966"/>
                  </a:lnTo>
                  <a:lnTo>
                    <a:pt x="36387" y="0"/>
                  </a:lnTo>
                  <a:lnTo>
                    <a:pt x="42975" y="2867"/>
                  </a:lnTo>
                  <a:lnTo>
                    <a:pt x="53415" y="15410"/>
                  </a:lnTo>
                  <a:lnTo>
                    <a:pt x="65870" y="42203"/>
                  </a:lnTo>
                  <a:lnTo>
                    <a:pt x="69650" y="45039"/>
                  </a:lnTo>
                  <a:lnTo>
                    <a:pt x="73339" y="43421"/>
                  </a:lnTo>
                  <a:lnTo>
                    <a:pt x="80559" y="32264"/>
                  </a:lnTo>
                  <a:lnTo>
                    <a:pt x="87666" y="15607"/>
                  </a:lnTo>
                  <a:lnTo>
                    <a:pt x="94709" y="10931"/>
                  </a:lnTo>
                  <a:lnTo>
                    <a:pt x="115013" y="8856"/>
                  </a:lnTo>
                  <a:lnTo>
                    <a:pt x="123468" y="12280"/>
                  </a:lnTo>
                  <a:lnTo>
                    <a:pt x="135983" y="25443"/>
                  </a:lnTo>
                  <a:lnTo>
                    <a:pt x="149606" y="58173"/>
                  </a:lnTo>
                  <a:lnTo>
                    <a:pt x="156831" y="115574"/>
                  </a:lnTo>
                  <a:lnTo>
                    <a:pt x="157928" y="134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4042943" y="5359005"/>
              <a:ext cx="103477" cy="128078"/>
            </a:xfrm>
            <a:custGeom>
              <a:avLst/>
              <a:gdLst/>
              <a:ahLst/>
              <a:cxnLst/>
              <a:rect l="0" t="0" r="0" b="0"/>
              <a:pathLst>
                <a:path w="103477" h="128078">
                  <a:moveTo>
                    <a:pt x="0" y="31585"/>
                  </a:moveTo>
                  <a:lnTo>
                    <a:pt x="3119" y="74277"/>
                  </a:lnTo>
                  <a:lnTo>
                    <a:pt x="9575" y="93843"/>
                  </a:lnTo>
                  <a:lnTo>
                    <a:pt x="20243" y="110338"/>
                  </a:lnTo>
                  <a:lnTo>
                    <a:pt x="35903" y="122348"/>
                  </a:lnTo>
                  <a:lnTo>
                    <a:pt x="44992" y="127189"/>
                  </a:lnTo>
                  <a:lnTo>
                    <a:pt x="54561" y="128077"/>
                  </a:lnTo>
                  <a:lnTo>
                    <a:pt x="74552" y="122823"/>
                  </a:lnTo>
                  <a:lnTo>
                    <a:pt x="88896" y="109570"/>
                  </a:lnTo>
                  <a:lnTo>
                    <a:pt x="94359" y="101123"/>
                  </a:lnTo>
                  <a:lnTo>
                    <a:pt x="102047" y="66877"/>
                  </a:lnTo>
                  <a:lnTo>
                    <a:pt x="103476" y="18063"/>
                  </a:lnTo>
                  <a:lnTo>
                    <a:pt x="101739" y="1204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4232455" y="5222134"/>
              <a:ext cx="31587" cy="252685"/>
            </a:xfrm>
            <a:custGeom>
              <a:avLst/>
              <a:gdLst/>
              <a:ahLst/>
              <a:cxnLst/>
              <a:rect l="0" t="0" r="0" b="0"/>
              <a:pathLst>
                <a:path w="31587" h="252685">
                  <a:moveTo>
                    <a:pt x="0" y="0"/>
                  </a:moveTo>
                  <a:lnTo>
                    <a:pt x="16789" y="63451"/>
                  </a:lnTo>
                  <a:lnTo>
                    <a:pt x="23334" y="124664"/>
                  </a:lnTo>
                  <a:lnTo>
                    <a:pt x="29956" y="182163"/>
                  </a:lnTo>
                  <a:lnTo>
                    <a:pt x="31371" y="240163"/>
                  </a:lnTo>
                  <a:lnTo>
                    <a:pt x="31586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4179813" y="5327419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88782" y="5589"/>
                  </a:lnTo>
                  <a:lnTo>
                    <a:pt x="30882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372247" y="5345703"/>
              <a:ext cx="133951" cy="129116"/>
            </a:xfrm>
            <a:custGeom>
              <a:avLst/>
              <a:gdLst/>
              <a:ahLst/>
              <a:cxnLst/>
              <a:rect l="0" t="0" r="0" b="0"/>
              <a:pathLst>
                <a:path w="133951" h="129116">
                  <a:moveTo>
                    <a:pt x="91835" y="13302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1"/>
                  </a:lnTo>
                  <a:lnTo>
                    <a:pt x="32507" y="8118"/>
                  </a:lnTo>
                  <a:lnTo>
                    <a:pt x="24207" y="13355"/>
                  </a:lnTo>
                  <a:lnTo>
                    <a:pt x="11866" y="28534"/>
                  </a:lnTo>
                  <a:lnTo>
                    <a:pt x="3651" y="48147"/>
                  </a:lnTo>
                  <a:lnTo>
                    <a:pt x="0" y="72463"/>
                  </a:lnTo>
                  <a:lnTo>
                    <a:pt x="4616" y="92628"/>
                  </a:lnTo>
                  <a:lnTo>
                    <a:pt x="9123" y="101281"/>
                  </a:lnTo>
                  <a:lnTo>
                    <a:pt x="16807" y="107050"/>
                  </a:lnTo>
                  <a:lnTo>
                    <a:pt x="37822" y="113459"/>
                  </a:lnTo>
                  <a:lnTo>
                    <a:pt x="47638" y="111659"/>
                  </a:lnTo>
                  <a:lnTo>
                    <a:pt x="64783" y="100300"/>
                  </a:lnTo>
                  <a:lnTo>
                    <a:pt x="82000" y="74174"/>
                  </a:lnTo>
                  <a:lnTo>
                    <a:pt x="89893" y="34858"/>
                  </a:lnTo>
                  <a:lnTo>
                    <a:pt x="112003" y="98303"/>
                  </a:lnTo>
                  <a:lnTo>
                    <a:pt x="133950" y="129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600953" y="521160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8552"/>
                  </a:lnTo>
                  <a:lnTo>
                    <a:pt x="11410" y="193065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548311" y="5295834"/>
              <a:ext cx="147399" cy="42115"/>
            </a:xfrm>
            <a:custGeom>
              <a:avLst/>
              <a:gdLst/>
              <a:ahLst/>
              <a:cxnLst/>
              <a:rect l="0" t="0" r="0" b="0"/>
              <a:pathLst>
                <a:path w="147399" h="42115">
                  <a:moveTo>
                    <a:pt x="147398" y="0"/>
                  </a:moveTo>
                  <a:lnTo>
                    <a:pt x="104707" y="3120"/>
                  </a:lnTo>
                  <a:lnTo>
                    <a:pt x="73528" y="14572"/>
                  </a:lnTo>
                  <a:lnTo>
                    <a:pt x="23374" y="365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758880" y="5348477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8334" y="37477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748352" y="52747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853637" y="5285306"/>
              <a:ext cx="73700" cy="132045"/>
            </a:xfrm>
            <a:custGeom>
              <a:avLst/>
              <a:gdLst/>
              <a:ahLst/>
              <a:cxnLst/>
              <a:rect l="0" t="0" r="0" b="0"/>
              <a:pathLst>
                <a:path w="73700" h="132045">
                  <a:moveTo>
                    <a:pt x="0" y="52642"/>
                  </a:moveTo>
                  <a:lnTo>
                    <a:pt x="17958" y="106517"/>
                  </a:lnTo>
                  <a:lnTo>
                    <a:pt x="24749" y="126889"/>
                  </a:lnTo>
                  <a:lnTo>
                    <a:pt x="29368" y="131386"/>
                  </a:lnTo>
                  <a:lnTo>
                    <a:pt x="34786" y="132044"/>
                  </a:lnTo>
                  <a:lnTo>
                    <a:pt x="40738" y="130143"/>
                  </a:lnTo>
                  <a:lnTo>
                    <a:pt x="50471" y="118672"/>
                  </a:lnTo>
                  <a:lnTo>
                    <a:pt x="66251" y="82712"/>
                  </a:lnTo>
                  <a:lnTo>
                    <a:pt x="72718" y="2617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979979" y="5319772"/>
              <a:ext cx="189514" cy="141622"/>
            </a:xfrm>
            <a:custGeom>
              <a:avLst/>
              <a:gdLst/>
              <a:ahLst/>
              <a:cxnLst/>
              <a:rect l="0" t="0" r="0" b="0"/>
              <a:pathLst>
                <a:path w="189514" h="141622">
                  <a:moveTo>
                    <a:pt x="0" y="39233"/>
                  </a:moveTo>
                  <a:lnTo>
                    <a:pt x="58617" y="48298"/>
                  </a:lnTo>
                  <a:lnTo>
                    <a:pt x="93407" y="43738"/>
                  </a:lnTo>
                  <a:lnTo>
                    <a:pt x="102046" y="38727"/>
                  </a:lnTo>
                  <a:lnTo>
                    <a:pt x="114764" y="23800"/>
                  </a:lnTo>
                  <a:lnTo>
                    <a:pt x="115113" y="17246"/>
                  </a:lnTo>
                  <a:lnTo>
                    <a:pt x="111837" y="11707"/>
                  </a:lnTo>
                  <a:lnTo>
                    <a:pt x="106144" y="6844"/>
                  </a:lnTo>
                  <a:lnTo>
                    <a:pt x="87339" y="1441"/>
                  </a:lnTo>
                  <a:lnTo>
                    <a:pt x="75774" y="0"/>
                  </a:lnTo>
                  <a:lnTo>
                    <a:pt x="56684" y="4639"/>
                  </a:lnTo>
                  <a:lnTo>
                    <a:pt x="25365" y="26680"/>
                  </a:lnTo>
                  <a:lnTo>
                    <a:pt x="17122" y="46132"/>
                  </a:lnTo>
                  <a:lnTo>
                    <a:pt x="14924" y="57871"/>
                  </a:lnTo>
                  <a:lnTo>
                    <a:pt x="18721" y="80272"/>
                  </a:lnTo>
                  <a:lnTo>
                    <a:pt x="34013" y="109494"/>
                  </a:lnTo>
                  <a:lnTo>
                    <a:pt x="47872" y="124272"/>
                  </a:lnTo>
                  <a:lnTo>
                    <a:pt x="65730" y="134740"/>
                  </a:lnTo>
                  <a:lnTo>
                    <a:pt x="101104" y="141621"/>
                  </a:lnTo>
                  <a:lnTo>
                    <a:pt x="158705" y="136710"/>
                  </a:lnTo>
                  <a:lnTo>
                    <a:pt x="189513" y="133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5202916" y="4590425"/>
            <a:ext cx="4504882" cy="1359510"/>
            <a:chOff x="5202916" y="4590425"/>
            <a:chExt cx="4504882" cy="1359510"/>
          </a:xfrm>
        </p:grpSpPr>
        <p:sp>
          <p:nvSpPr>
            <p:cNvPr id="221" name="Freeform 220"/>
            <p:cNvSpPr/>
            <p:nvPr/>
          </p:nvSpPr>
          <p:spPr>
            <a:xfrm>
              <a:off x="5406058" y="5195754"/>
              <a:ext cx="142461" cy="279065"/>
            </a:xfrm>
            <a:custGeom>
              <a:avLst/>
              <a:gdLst/>
              <a:ahLst/>
              <a:cxnLst/>
              <a:rect l="0" t="0" r="0" b="0"/>
              <a:pathLst>
                <a:path w="142461" h="279065">
                  <a:moveTo>
                    <a:pt x="5589" y="279064"/>
                  </a:moveTo>
                  <a:lnTo>
                    <a:pt x="0" y="262297"/>
                  </a:lnTo>
                  <a:lnTo>
                    <a:pt x="376" y="244706"/>
                  </a:lnTo>
                  <a:lnTo>
                    <a:pt x="4903" y="186066"/>
                  </a:lnTo>
                  <a:lnTo>
                    <a:pt x="8573" y="128200"/>
                  </a:lnTo>
                  <a:lnTo>
                    <a:pt x="20217" y="71969"/>
                  </a:lnTo>
                  <a:lnTo>
                    <a:pt x="40372" y="16310"/>
                  </a:lnTo>
                  <a:lnTo>
                    <a:pt x="46325" y="5629"/>
                  </a:lnTo>
                  <a:lnTo>
                    <a:pt x="52634" y="848"/>
                  </a:lnTo>
                  <a:lnTo>
                    <a:pt x="59179" y="0"/>
                  </a:lnTo>
                  <a:lnTo>
                    <a:pt x="65882" y="1774"/>
                  </a:lnTo>
                  <a:lnTo>
                    <a:pt x="71521" y="6467"/>
                  </a:lnTo>
                  <a:lnTo>
                    <a:pt x="80906" y="21039"/>
                  </a:lnTo>
                  <a:lnTo>
                    <a:pt x="100097" y="80630"/>
                  </a:lnTo>
                  <a:lnTo>
                    <a:pt x="114335" y="135493"/>
                  </a:lnTo>
                  <a:lnTo>
                    <a:pt x="127243" y="191390"/>
                  </a:lnTo>
                  <a:lnTo>
                    <a:pt x="134125" y="241252"/>
                  </a:lnTo>
                  <a:lnTo>
                    <a:pt x="142460" y="268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464290" y="5401119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571510" y="5222770"/>
              <a:ext cx="29651" cy="230992"/>
            </a:xfrm>
            <a:custGeom>
              <a:avLst/>
              <a:gdLst/>
              <a:ahLst/>
              <a:cxnLst/>
              <a:rect l="0" t="0" r="0" b="0"/>
              <a:pathLst>
                <a:path w="29651" h="230992">
                  <a:moveTo>
                    <a:pt x="29650" y="230991"/>
                  </a:moveTo>
                  <a:lnTo>
                    <a:pt x="24061" y="172375"/>
                  </a:lnTo>
                  <a:lnTo>
                    <a:pt x="18928" y="112134"/>
                  </a:lnTo>
                  <a:lnTo>
                    <a:pt x="7862" y="60895"/>
                  </a:lnTo>
                  <a:lnTo>
                    <a:pt x="0" y="6059"/>
                  </a:lnTo>
                  <a:lnTo>
                    <a:pt x="525" y="318"/>
                  </a:lnTo>
                  <a:lnTo>
                    <a:pt x="2045" y="0"/>
                  </a:lnTo>
                  <a:lnTo>
                    <a:pt x="22202" y="32637"/>
                  </a:lnTo>
                  <a:lnTo>
                    <a:pt x="29650" y="62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664331" y="5232663"/>
              <a:ext cx="31587" cy="175322"/>
            </a:xfrm>
            <a:custGeom>
              <a:avLst/>
              <a:gdLst/>
              <a:ahLst/>
              <a:cxnLst/>
              <a:rect l="0" t="0" r="0" b="0"/>
              <a:pathLst>
                <a:path w="31587" h="175322">
                  <a:moveTo>
                    <a:pt x="0" y="136870"/>
                  </a:moveTo>
                  <a:lnTo>
                    <a:pt x="9576" y="160917"/>
                  </a:lnTo>
                  <a:lnTo>
                    <a:pt x="20244" y="175244"/>
                  </a:lnTo>
                  <a:lnTo>
                    <a:pt x="24024" y="175321"/>
                  </a:lnTo>
                  <a:lnTo>
                    <a:pt x="26545" y="170693"/>
                  </a:lnTo>
                  <a:lnTo>
                    <a:pt x="30922" y="109609"/>
                  </a:lnTo>
                  <a:lnTo>
                    <a:pt x="31455" y="52803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782042" y="5197300"/>
              <a:ext cx="174173" cy="193291"/>
            </a:xfrm>
            <a:custGeom>
              <a:avLst/>
              <a:gdLst/>
              <a:ahLst/>
              <a:cxnLst/>
              <a:rect l="0" t="0" r="0" b="0"/>
              <a:pathLst>
                <a:path w="174173" h="193291">
                  <a:moveTo>
                    <a:pt x="19160" y="193290"/>
                  </a:moveTo>
                  <a:lnTo>
                    <a:pt x="19160" y="134674"/>
                  </a:lnTo>
                  <a:lnTo>
                    <a:pt x="7707" y="74957"/>
                  </a:lnTo>
                  <a:lnTo>
                    <a:pt x="0" y="20827"/>
                  </a:lnTo>
                  <a:lnTo>
                    <a:pt x="4047" y="11634"/>
                  </a:lnTo>
                  <a:lnTo>
                    <a:pt x="11424" y="5506"/>
                  </a:lnTo>
                  <a:lnTo>
                    <a:pt x="21022" y="1420"/>
                  </a:lnTo>
                  <a:lnTo>
                    <a:pt x="41045" y="0"/>
                  </a:lnTo>
                  <a:lnTo>
                    <a:pt x="100204" y="12856"/>
                  </a:lnTo>
                  <a:lnTo>
                    <a:pt x="141753" y="36463"/>
                  </a:lnTo>
                  <a:lnTo>
                    <a:pt x="156704" y="51060"/>
                  </a:lnTo>
                  <a:lnTo>
                    <a:pt x="167248" y="69245"/>
                  </a:lnTo>
                  <a:lnTo>
                    <a:pt x="174172" y="104804"/>
                  </a:lnTo>
                  <a:lnTo>
                    <a:pt x="169552" y="125107"/>
                  </a:lnTo>
                  <a:lnTo>
                    <a:pt x="147523" y="157205"/>
                  </a:lnTo>
                  <a:lnTo>
                    <a:pt x="128073" y="168674"/>
                  </a:lnTo>
                  <a:lnTo>
                    <a:pt x="93934" y="178588"/>
                  </a:lnTo>
                  <a:lnTo>
                    <a:pt x="61274" y="1827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380062" y="5453761"/>
              <a:ext cx="652768" cy="42115"/>
            </a:xfrm>
            <a:custGeom>
              <a:avLst/>
              <a:gdLst/>
              <a:ahLst/>
              <a:cxnLst/>
              <a:rect l="0" t="0" r="0" b="0"/>
              <a:pathLst>
                <a:path w="652768" h="42115">
                  <a:moveTo>
                    <a:pt x="652767" y="0"/>
                  </a:moveTo>
                  <a:lnTo>
                    <a:pt x="615289" y="8334"/>
                  </a:lnTo>
                  <a:lnTo>
                    <a:pt x="563865" y="10095"/>
                  </a:lnTo>
                  <a:lnTo>
                    <a:pt x="508648" y="10443"/>
                  </a:lnTo>
                  <a:lnTo>
                    <a:pt x="449561" y="10512"/>
                  </a:lnTo>
                  <a:lnTo>
                    <a:pt x="399145" y="10524"/>
                  </a:lnTo>
                  <a:lnTo>
                    <a:pt x="347162" y="7407"/>
                  </a:lnTo>
                  <a:lnTo>
                    <a:pt x="300954" y="5315"/>
                  </a:lnTo>
                  <a:lnTo>
                    <a:pt x="242721" y="9499"/>
                  </a:lnTo>
                  <a:lnTo>
                    <a:pt x="192150" y="10224"/>
                  </a:lnTo>
                  <a:lnTo>
                    <a:pt x="132236" y="18874"/>
                  </a:lnTo>
                  <a:lnTo>
                    <a:pt x="68886" y="29681"/>
                  </a:lnTo>
                  <a:lnTo>
                    <a:pt x="17520" y="396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590632" y="525372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46721" y="557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348684" y="5061096"/>
              <a:ext cx="147400" cy="287382"/>
            </a:xfrm>
            <a:custGeom>
              <a:avLst/>
              <a:gdLst/>
              <a:ahLst/>
              <a:cxnLst/>
              <a:rect l="0" t="0" r="0" b="0"/>
              <a:pathLst>
                <a:path w="147400" h="287382">
                  <a:moveTo>
                    <a:pt x="0" y="276852"/>
                  </a:moveTo>
                  <a:lnTo>
                    <a:pt x="5589" y="218235"/>
                  </a:lnTo>
                  <a:lnTo>
                    <a:pt x="16788" y="155656"/>
                  </a:lnTo>
                  <a:lnTo>
                    <a:pt x="23333" y="93208"/>
                  </a:lnTo>
                  <a:lnTo>
                    <a:pt x="38904" y="34299"/>
                  </a:lnTo>
                  <a:lnTo>
                    <a:pt x="45756" y="8394"/>
                  </a:lnTo>
                  <a:lnTo>
                    <a:pt x="51561" y="1953"/>
                  </a:lnTo>
                  <a:lnTo>
                    <a:pt x="58940" y="0"/>
                  </a:lnTo>
                  <a:lnTo>
                    <a:pt x="67369" y="1037"/>
                  </a:lnTo>
                  <a:lnTo>
                    <a:pt x="74158" y="5238"/>
                  </a:lnTo>
                  <a:lnTo>
                    <a:pt x="84822" y="19264"/>
                  </a:lnTo>
                  <a:lnTo>
                    <a:pt x="104901" y="70142"/>
                  </a:lnTo>
                  <a:lnTo>
                    <a:pt x="122782" y="130914"/>
                  </a:lnTo>
                  <a:lnTo>
                    <a:pt x="133741" y="191180"/>
                  </a:lnTo>
                  <a:lnTo>
                    <a:pt x="141841" y="248490"/>
                  </a:lnTo>
                  <a:lnTo>
                    <a:pt x="147399" y="287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401326" y="523266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6750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574150" y="5137906"/>
              <a:ext cx="79861" cy="168457"/>
            </a:xfrm>
            <a:custGeom>
              <a:avLst/>
              <a:gdLst/>
              <a:ahLst/>
              <a:cxnLst/>
              <a:rect l="0" t="0" r="0" b="0"/>
              <a:pathLst>
                <a:path w="79861" h="168457">
                  <a:moveTo>
                    <a:pt x="79860" y="0"/>
                  </a:moveTo>
                  <a:lnTo>
                    <a:pt x="57503" y="0"/>
                  </a:lnTo>
                  <a:lnTo>
                    <a:pt x="48578" y="3510"/>
                  </a:lnTo>
                  <a:lnTo>
                    <a:pt x="4583" y="38374"/>
                  </a:lnTo>
                  <a:lnTo>
                    <a:pt x="430" y="45470"/>
                  </a:lnTo>
                  <a:lnTo>
                    <a:pt x="0" y="52540"/>
                  </a:lnTo>
                  <a:lnTo>
                    <a:pt x="2054" y="59593"/>
                  </a:lnTo>
                  <a:lnTo>
                    <a:pt x="8102" y="65465"/>
                  </a:lnTo>
                  <a:lnTo>
                    <a:pt x="58828" y="87116"/>
                  </a:lnTo>
                  <a:lnTo>
                    <a:pt x="64669" y="94342"/>
                  </a:lnTo>
                  <a:lnTo>
                    <a:pt x="68039" y="114850"/>
                  </a:lnTo>
                  <a:lnTo>
                    <a:pt x="62518" y="133323"/>
                  </a:lnTo>
                  <a:lnTo>
                    <a:pt x="57770" y="141525"/>
                  </a:lnTo>
                  <a:lnTo>
                    <a:pt x="43136" y="153757"/>
                  </a:lnTo>
                  <a:lnTo>
                    <a:pt x="1668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718397" y="5106321"/>
              <a:ext cx="82266" cy="168457"/>
            </a:xfrm>
            <a:custGeom>
              <a:avLst/>
              <a:gdLst/>
              <a:ahLst/>
              <a:cxnLst/>
              <a:rect l="0" t="0" r="0" b="0"/>
              <a:pathLst>
                <a:path w="82266" h="168457">
                  <a:moveTo>
                    <a:pt x="61955" y="0"/>
                  </a:moveTo>
                  <a:lnTo>
                    <a:pt x="37909" y="9575"/>
                  </a:lnTo>
                  <a:lnTo>
                    <a:pt x="2363" y="39403"/>
                  </a:lnTo>
                  <a:lnTo>
                    <a:pt x="0" y="46156"/>
                  </a:lnTo>
                  <a:lnTo>
                    <a:pt x="764" y="52997"/>
                  </a:lnTo>
                  <a:lnTo>
                    <a:pt x="3614" y="59898"/>
                  </a:lnTo>
                  <a:lnTo>
                    <a:pt x="16139" y="70685"/>
                  </a:lnTo>
                  <a:lnTo>
                    <a:pt x="74347" y="112744"/>
                  </a:lnTo>
                  <a:lnTo>
                    <a:pt x="79575" y="120786"/>
                  </a:lnTo>
                  <a:lnTo>
                    <a:pt x="82265" y="139080"/>
                  </a:lnTo>
                  <a:lnTo>
                    <a:pt x="77834" y="146533"/>
                  </a:lnTo>
                  <a:lnTo>
                    <a:pt x="60434" y="157932"/>
                  </a:lnTo>
                  <a:lnTo>
                    <a:pt x="1984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836612" y="5127378"/>
              <a:ext cx="104802" cy="143926"/>
            </a:xfrm>
            <a:custGeom>
              <a:avLst/>
              <a:gdLst/>
              <a:ahLst/>
              <a:cxnLst/>
              <a:rect l="0" t="0" r="0" b="0"/>
              <a:pathLst>
                <a:path w="104802" h="143926">
                  <a:moveTo>
                    <a:pt x="49025" y="10528"/>
                  </a:moveTo>
                  <a:lnTo>
                    <a:pt x="33384" y="28509"/>
                  </a:lnTo>
                  <a:lnTo>
                    <a:pt x="4523" y="86052"/>
                  </a:lnTo>
                  <a:lnTo>
                    <a:pt x="0" y="111165"/>
                  </a:lnTo>
                  <a:lnTo>
                    <a:pt x="4230" y="131685"/>
                  </a:lnTo>
                  <a:lnTo>
                    <a:pt x="8632" y="140433"/>
                  </a:lnTo>
                  <a:lnTo>
                    <a:pt x="15078" y="143925"/>
                  </a:lnTo>
                  <a:lnTo>
                    <a:pt x="22884" y="143913"/>
                  </a:lnTo>
                  <a:lnTo>
                    <a:pt x="50638" y="132718"/>
                  </a:lnTo>
                  <a:lnTo>
                    <a:pt x="85869" y="107974"/>
                  </a:lnTo>
                  <a:lnTo>
                    <a:pt x="102576" y="81905"/>
                  </a:lnTo>
                  <a:lnTo>
                    <a:pt x="104801" y="62138"/>
                  </a:lnTo>
                  <a:lnTo>
                    <a:pt x="100721" y="42825"/>
                  </a:lnTo>
                  <a:lnTo>
                    <a:pt x="700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977095" y="5106321"/>
              <a:ext cx="87528" cy="126343"/>
            </a:xfrm>
            <a:custGeom>
              <a:avLst/>
              <a:gdLst/>
              <a:ahLst/>
              <a:cxnLst/>
              <a:rect l="0" t="0" r="0" b="0"/>
              <a:pathLst>
                <a:path w="87528" h="126343">
                  <a:moveTo>
                    <a:pt x="87527" y="0"/>
                  </a:moveTo>
                  <a:lnTo>
                    <a:pt x="65169" y="0"/>
                  </a:lnTo>
                  <a:lnTo>
                    <a:pt x="47954" y="6239"/>
                  </a:lnTo>
                  <a:lnTo>
                    <a:pt x="17839" y="29308"/>
                  </a:lnTo>
                  <a:lnTo>
                    <a:pt x="2017" y="55087"/>
                  </a:lnTo>
                  <a:lnTo>
                    <a:pt x="0" y="74786"/>
                  </a:lnTo>
                  <a:lnTo>
                    <a:pt x="4172" y="94070"/>
                  </a:lnTo>
                  <a:lnTo>
                    <a:pt x="13825" y="110439"/>
                  </a:lnTo>
                  <a:lnTo>
                    <a:pt x="22014" y="115740"/>
                  </a:lnTo>
                  <a:lnTo>
                    <a:pt x="664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122204" y="5158963"/>
              <a:ext cx="5589" cy="73701"/>
            </a:xfrm>
            <a:custGeom>
              <a:avLst/>
              <a:gdLst/>
              <a:ahLst/>
              <a:cxnLst/>
              <a:rect l="0" t="0" r="0" b="0"/>
              <a:pathLst>
                <a:path w="5589" h="73701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588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117264" y="50115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174291" y="5109248"/>
              <a:ext cx="132487" cy="123517"/>
            </a:xfrm>
            <a:custGeom>
              <a:avLst/>
              <a:gdLst/>
              <a:ahLst/>
              <a:cxnLst/>
              <a:rect l="0" t="0" r="0" b="0"/>
              <a:pathLst>
                <a:path w="132487" h="123517">
                  <a:moveTo>
                    <a:pt x="100901" y="18130"/>
                  </a:moveTo>
                  <a:lnTo>
                    <a:pt x="89722" y="6951"/>
                  </a:lnTo>
                  <a:lnTo>
                    <a:pt x="71756" y="1463"/>
                  </a:lnTo>
                  <a:lnTo>
                    <a:pt x="60413" y="0"/>
                  </a:lnTo>
                  <a:lnTo>
                    <a:pt x="41572" y="4613"/>
                  </a:lnTo>
                  <a:lnTo>
                    <a:pt x="10413" y="26638"/>
                  </a:lnTo>
                  <a:lnTo>
                    <a:pt x="2192" y="46088"/>
                  </a:lnTo>
                  <a:lnTo>
                    <a:pt x="0" y="57826"/>
                  </a:lnTo>
                  <a:lnTo>
                    <a:pt x="3804" y="80226"/>
                  </a:lnTo>
                  <a:lnTo>
                    <a:pt x="19099" y="109448"/>
                  </a:lnTo>
                  <a:lnTo>
                    <a:pt x="25309" y="117613"/>
                  </a:lnTo>
                  <a:lnTo>
                    <a:pt x="32959" y="121887"/>
                  </a:lnTo>
                  <a:lnTo>
                    <a:pt x="50817" y="123516"/>
                  </a:lnTo>
                  <a:lnTo>
                    <a:pt x="59323" y="119973"/>
                  </a:lnTo>
                  <a:lnTo>
                    <a:pt x="75013" y="106677"/>
                  </a:lnTo>
                  <a:lnTo>
                    <a:pt x="91410" y="73872"/>
                  </a:lnTo>
                  <a:lnTo>
                    <a:pt x="99026" y="30224"/>
                  </a:lnTo>
                  <a:lnTo>
                    <a:pt x="99651" y="32042"/>
                  </a:lnTo>
                  <a:lnTo>
                    <a:pt x="106243" y="68581"/>
                  </a:lnTo>
                  <a:lnTo>
                    <a:pt x="132486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369948" y="491680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5467" y="16767"/>
                  </a:lnTo>
                  <a:lnTo>
                    <a:pt x="15843" y="34358"/>
                  </a:lnTo>
                  <a:lnTo>
                    <a:pt x="17570" y="53875"/>
                  </a:lnTo>
                  <a:lnTo>
                    <a:pt x="11686" y="116626"/>
                  </a:lnTo>
                  <a:lnTo>
                    <a:pt x="9587" y="176112"/>
                  </a:lnTo>
                  <a:lnTo>
                    <a:pt x="2240" y="23361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317306" y="5022093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53533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506819" y="509579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4268" y="5994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517347" y="4979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569989" y="5011565"/>
              <a:ext cx="94758" cy="182603"/>
            </a:xfrm>
            <a:custGeom>
              <a:avLst/>
              <a:gdLst/>
              <a:ahLst/>
              <a:cxnLst/>
              <a:rect l="0" t="0" r="0" b="0"/>
              <a:pathLst>
                <a:path w="94758" h="182603">
                  <a:moveTo>
                    <a:pt x="0" y="73699"/>
                  </a:moveTo>
                  <a:lnTo>
                    <a:pt x="19129" y="127574"/>
                  </a:lnTo>
                  <a:lnTo>
                    <a:pt x="44215" y="179146"/>
                  </a:lnTo>
                  <a:lnTo>
                    <a:pt x="48194" y="182602"/>
                  </a:lnTo>
                  <a:lnTo>
                    <a:pt x="52017" y="181396"/>
                  </a:lnTo>
                  <a:lnTo>
                    <a:pt x="55735" y="177083"/>
                  </a:lnTo>
                  <a:lnTo>
                    <a:pt x="77172" y="116185"/>
                  </a:lnTo>
                  <a:lnTo>
                    <a:pt x="90070" y="65367"/>
                  </a:lnTo>
                  <a:lnTo>
                    <a:pt x="93831" y="1962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7724846" y="4995155"/>
              <a:ext cx="120611" cy="174338"/>
            </a:xfrm>
            <a:custGeom>
              <a:avLst/>
              <a:gdLst/>
              <a:ahLst/>
              <a:cxnLst/>
              <a:rect l="0" t="0" r="0" b="0"/>
              <a:pathLst>
                <a:path w="120611" h="174338">
                  <a:moveTo>
                    <a:pt x="13600" y="79580"/>
                  </a:moveTo>
                  <a:lnTo>
                    <a:pt x="51077" y="87914"/>
                  </a:lnTo>
                  <a:lnTo>
                    <a:pt x="85925" y="86339"/>
                  </a:lnTo>
                  <a:lnTo>
                    <a:pt x="96912" y="84086"/>
                  </a:lnTo>
                  <a:lnTo>
                    <a:pt x="105406" y="79075"/>
                  </a:lnTo>
                  <a:lnTo>
                    <a:pt x="117963" y="64148"/>
                  </a:lnTo>
                  <a:lnTo>
                    <a:pt x="120610" y="55254"/>
                  </a:lnTo>
                  <a:lnTo>
                    <a:pt x="120431" y="36013"/>
                  </a:lnTo>
                  <a:lnTo>
                    <a:pt x="113332" y="18883"/>
                  </a:lnTo>
                  <a:lnTo>
                    <a:pt x="108165" y="11039"/>
                  </a:lnTo>
                  <a:lnTo>
                    <a:pt x="100039" y="5811"/>
                  </a:lnTo>
                  <a:lnTo>
                    <a:pt x="78534" y="0"/>
                  </a:lnTo>
                  <a:lnTo>
                    <a:pt x="56497" y="3657"/>
                  </a:lnTo>
                  <a:lnTo>
                    <a:pt x="27480" y="18870"/>
                  </a:lnTo>
                  <a:lnTo>
                    <a:pt x="19344" y="25069"/>
                  </a:lnTo>
                  <a:lnTo>
                    <a:pt x="7184" y="44435"/>
                  </a:lnTo>
                  <a:lnTo>
                    <a:pt x="2304" y="56150"/>
                  </a:lnTo>
                  <a:lnTo>
                    <a:pt x="0" y="81645"/>
                  </a:lnTo>
                  <a:lnTo>
                    <a:pt x="8054" y="130551"/>
                  </a:lnTo>
                  <a:lnTo>
                    <a:pt x="13412" y="139297"/>
                  </a:lnTo>
                  <a:lnTo>
                    <a:pt x="28724" y="152135"/>
                  </a:lnTo>
                  <a:lnTo>
                    <a:pt x="65980" y="168738"/>
                  </a:lnTo>
                  <a:lnTo>
                    <a:pt x="97827" y="174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202916" y="5738031"/>
              <a:ext cx="162643" cy="211904"/>
            </a:xfrm>
            <a:custGeom>
              <a:avLst/>
              <a:gdLst/>
              <a:ahLst/>
              <a:cxnLst/>
              <a:rect l="0" t="0" r="0" b="0"/>
              <a:pathLst>
                <a:path w="162643" h="211904">
                  <a:moveTo>
                    <a:pt x="103446" y="31585"/>
                  </a:moveTo>
                  <a:lnTo>
                    <a:pt x="40019" y="49544"/>
                  </a:lnTo>
                  <a:lnTo>
                    <a:pt x="19104" y="56335"/>
                  </a:lnTo>
                  <a:lnTo>
                    <a:pt x="12123" y="63293"/>
                  </a:lnTo>
                  <a:lnTo>
                    <a:pt x="4367" y="83502"/>
                  </a:lnTo>
                  <a:lnTo>
                    <a:pt x="0" y="121188"/>
                  </a:lnTo>
                  <a:lnTo>
                    <a:pt x="9884" y="161989"/>
                  </a:lnTo>
                  <a:lnTo>
                    <a:pt x="27631" y="192536"/>
                  </a:lnTo>
                  <a:lnTo>
                    <a:pt x="44014" y="205674"/>
                  </a:lnTo>
                  <a:lnTo>
                    <a:pt x="53297" y="210815"/>
                  </a:lnTo>
                  <a:lnTo>
                    <a:pt x="62994" y="211903"/>
                  </a:lnTo>
                  <a:lnTo>
                    <a:pt x="83128" y="206873"/>
                  </a:lnTo>
                  <a:lnTo>
                    <a:pt x="108605" y="190887"/>
                  </a:lnTo>
                  <a:lnTo>
                    <a:pt x="152416" y="136067"/>
                  </a:lnTo>
                  <a:lnTo>
                    <a:pt x="160305" y="112337"/>
                  </a:lnTo>
                  <a:lnTo>
                    <a:pt x="162642" y="87362"/>
                  </a:lnTo>
                  <a:lnTo>
                    <a:pt x="159781" y="64564"/>
                  </a:lnTo>
                  <a:lnTo>
                    <a:pt x="141177" y="23672"/>
                  </a:lnTo>
                  <a:lnTo>
                    <a:pt x="1245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437772" y="5587755"/>
              <a:ext cx="58104" cy="255562"/>
            </a:xfrm>
            <a:custGeom>
              <a:avLst/>
              <a:gdLst/>
              <a:ahLst/>
              <a:cxnLst/>
              <a:rect l="0" t="0" r="0" b="0"/>
              <a:pathLst>
                <a:path w="58104" h="255562">
                  <a:moveTo>
                    <a:pt x="15989" y="255561"/>
                  </a:moveTo>
                  <a:lnTo>
                    <a:pt x="12870" y="212869"/>
                  </a:lnTo>
                  <a:lnTo>
                    <a:pt x="6436" y="152323"/>
                  </a:lnTo>
                  <a:lnTo>
                    <a:pt x="0" y="88992"/>
                  </a:lnTo>
                  <a:lnTo>
                    <a:pt x="2023" y="50489"/>
                  </a:lnTo>
                  <a:lnTo>
                    <a:pt x="10172" y="29497"/>
                  </a:lnTo>
                  <a:lnTo>
                    <a:pt x="15621" y="20624"/>
                  </a:lnTo>
                  <a:lnTo>
                    <a:pt x="31033" y="7645"/>
                  </a:lnTo>
                  <a:lnTo>
                    <a:pt x="46072" y="317"/>
                  </a:lnTo>
                  <a:lnTo>
                    <a:pt x="50083" y="0"/>
                  </a:lnTo>
                  <a:lnTo>
                    <a:pt x="58103" y="2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422176" y="5706445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5738031" y="5562070"/>
              <a:ext cx="178985" cy="249661"/>
            </a:xfrm>
            <a:custGeom>
              <a:avLst/>
              <a:gdLst/>
              <a:ahLst/>
              <a:cxnLst/>
              <a:rect l="0" t="0" r="0" b="0"/>
              <a:pathLst>
                <a:path w="178985" h="249661">
                  <a:moveTo>
                    <a:pt x="0" y="249660"/>
                  </a:moveTo>
                  <a:lnTo>
                    <a:pt x="0" y="191043"/>
                  </a:lnTo>
                  <a:lnTo>
                    <a:pt x="11452" y="128207"/>
                  </a:lnTo>
                  <a:lnTo>
                    <a:pt x="19160" y="68132"/>
                  </a:lnTo>
                  <a:lnTo>
                    <a:pt x="26084" y="30928"/>
                  </a:lnTo>
                  <a:lnTo>
                    <a:pt x="41134" y="3267"/>
                  </a:lnTo>
                  <a:lnTo>
                    <a:pt x="48479" y="0"/>
                  </a:lnTo>
                  <a:lnTo>
                    <a:pt x="56886" y="162"/>
                  </a:lnTo>
                  <a:lnTo>
                    <a:pt x="66000" y="2610"/>
                  </a:lnTo>
                  <a:lnTo>
                    <a:pt x="73246" y="7751"/>
                  </a:lnTo>
                  <a:lnTo>
                    <a:pt x="116301" y="66093"/>
                  </a:lnTo>
                  <a:lnTo>
                    <a:pt x="143985" y="117474"/>
                  </a:lnTo>
                  <a:lnTo>
                    <a:pt x="163579" y="178749"/>
                  </a:lnTo>
                  <a:lnTo>
                    <a:pt x="175595" y="223955"/>
                  </a:lnTo>
                  <a:lnTo>
                    <a:pt x="178984" y="249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5811730" y="5716974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5987409" y="5532740"/>
              <a:ext cx="115998" cy="278598"/>
            </a:xfrm>
            <a:custGeom>
              <a:avLst/>
              <a:gdLst/>
              <a:ahLst/>
              <a:cxnLst/>
              <a:rect l="0" t="0" r="0" b="0"/>
              <a:pathLst>
                <a:path w="115998" h="278598">
                  <a:moveTo>
                    <a:pt x="108591" y="121063"/>
                  </a:moveTo>
                  <a:lnTo>
                    <a:pt x="55886" y="140191"/>
                  </a:lnTo>
                  <a:lnTo>
                    <a:pt x="17798" y="170866"/>
                  </a:lnTo>
                  <a:lnTo>
                    <a:pt x="2010" y="197041"/>
                  </a:lnTo>
                  <a:lnTo>
                    <a:pt x="0" y="216832"/>
                  </a:lnTo>
                  <a:lnTo>
                    <a:pt x="4176" y="237326"/>
                  </a:lnTo>
                  <a:lnTo>
                    <a:pt x="13831" y="258133"/>
                  </a:lnTo>
                  <a:lnTo>
                    <a:pt x="29040" y="272840"/>
                  </a:lnTo>
                  <a:lnTo>
                    <a:pt x="38010" y="278400"/>
                  </a:lnTo>
                  <a:lnTo>
                    <a:pt x="45159" y="278597"/>
                  </a:lnTo>
                  <a:lnTo>
                    <a:pt x="51095" y="275219"/>
                  </a:lnTo>
                  <a:lnTo>
                    <a:pt x="60810" y="262106"/>
                  </a:lnTo>
                  <a:lnTo>
                    <a:pt x="83835" y="204733"/>
                  </a:lnTo>
                  <a:lnTo>
                    <a:pt x="101547" y="146986"/>
                  </a:lnTo>
                  <a:lnTo>
                    <a:pt x="115997" y="86999"/>
                  </a:lnTo>
                  <a:lnTo>
                    <a:pt x="115075" y="49748"/>
                  </a:lnTo>
                  <a:lnTo>
                    <a:pt x="104282" y="5721"/>
                  </a:lnTo>
                  <a:lnTo>
                    <a:pt x="99869" y="884"/>
                  </a:lnTo>
                  <a:lnTo>
                    <a:pt x="94587" y="0"/>
                  </a:lnTo>
                  <a:lnTo>
                    <a:pt x="88727" y="1750"/>
                  </a:lnTo>
                  <a:lnTo>
                    <a:pt x="84819" y="7596"/>
                  </a:lnTo>
                  <a:lnTo>
                    <a:pt x="79321" y="38180"/>
                  </a:lnTo>
                  <a:lnTo>
                    <a:pt x="80582" y="87317"/>
                  </a:lnTo>
                  <a:lnTo>
                    <a:pt x="93854" y="150241"/>
                  </a:lnTo>
                  <a:lnTo>
                    <a:pt x="97985" y="186900"/>
                  </a:lnTo>
                  <a:lnTo>
                    <a:pt x="108591" y="205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121003" y="5454154"/>
              <a:ext cx="90811" cy="304343"/>
            </a:xfrm>
            <a:custGeom>
              <a:avLst/>
              <a:gdLst/>
              <a:ahLst/>
              <a:cxnLst/>
              <a:rect l="0" t="0" r="0" b="0"/>
              <a:pathLst>
                <a:path w="90811" h="304343">
                  <a:moveTo>
                    <a:pt x="90810" y="178592"/>
                  </a:moveTo>
                  <a:lnTo>
                    <a:pt x="74042" y="173003"/>
                  </a:lnTo>
                  <a:lnTo>
                    <a:pt x="66764" y="173696"/>
                  </a:lnTo>
                  <a:lnTo>
                    <a:pt x="52437" y="180705"/>
                  </a:lnTo>
                  <a:lnTo>
                    <a:pt x="10112" y="217690"/>
                  </a:lnTo>
                  <a:lnTo>
                    <a:pt x="2302" y="237693"/>
                  </a:lnTo>
                  <a:lnTo>
                    <a:pt x="0" y="261011"/>
                  </a:lnTo>
                  <a:lnTo>
                    <a:pt x="2877" y="283073"/>
                  </a:lnTo>
                  <a:lnTo>
                    <a:pt x="7622" y="291530"/>
                  </a:lnTo>
                  <a:lnTo>
                    <a:pt x="22253" y="304046"/>
                  </a:lnTo>
                  <a:lnTo>
                    <a:pt x="29897" y="304342"/>
                  </a:lnTo>
                  <a:lnTo>
                    <a:pt x="37333" y="301029"/>
                  </a:lnTo>
                  <a:lnTo>
                    <a:pt x="50665" y="287991"/>
                  </a:lnTo>
                  <a:lnTo>
                    <a:pt x="64747" y="259749"/>
                  </a:lnTo>
                  <a:lnTo>
                    <a:pt x="79986" y="208878"/>
                  </a:lnTo>
                  <a:lnTo>
                    <a:pt x="88672" y="148180"/>
                  </a:lnTo>
                  <a:lnTo>
                    <a:pt x="90177" y="97181"/>
                  </a:lnTo>
                  <a:lnTo>
                    <a:pt x="90622" y="45026"/>
                  </a:lnTo>
                  <a:lnTo>
                    <a:pt x="85165" y="3706"/>
                  </a:lnTo>
                  <a:lnTo>
                    <a:pt x="83537" y="0"/>
                  </a:lnTo>
                  <a:lnTo>
                    <a:pt x="82452" y="2209"/>
                  </a:lnTo>
                  <a:lnTo>
                    <a:pt x="72139" y="56522"/>
                  </a:lnTo>
                  <a:lnTo>
                    <a:pt x="70224" y="114835"/>
                  </a:lnTo>
                  <a:lnTo>
                    <a:pt x="69846" y="174273"/>
                  </a:lnTo>
                  <a:lnTo>
                    <a:pt x="69753" y="2312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6300980" y="5590632"/>
              <a:ext cx="5591" cy="94758"/>
            </a:xfrm>
            <a:custGeom>
              <a:avLst/>
              <a:gdLst/>
              <a:ahLst/>
              <a:cxnLst/>
              <a:rect l="0" t="0" r="0" b="0"/>
              <a:pathLst>
                <a:path w="5591" h="94758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9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6296041" y="546429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6401326" y="5432704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9359" y="163632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6348684" y="551693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82928" y="0"/>
                  </a:lnTo>
                  <a:lnTo>
                    <a:pt x="65713" y="6239"/>
                  </a:lnTo>
                  <a:lnTo>
                    <a:pt x="30008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6496082" y="5516933"/>
              <a:ext cx="2" cy="126342"/>
            </a:xfrm>
            <a:custGeom>
              <a:avLst/>
              <a:gdLst/>
              <a:ahLst/>
              <a:cxnLst/>
              <a:rect l="0" t="0" r="0" b="0"/>
              <a:pathLst>
                <a:path w="2" h="126342">
                  <a:moveTo>
                    <a:pt x="1" y="0"/>
                  </a:moveTo>
                  <a:lnTo>
                    <a:pt x="0" y="58616"/>
                  </a:lnTo>
                  <a:lnTo>
                    <a:pt x="0" y="114188"/>
                  </a:lnTo>
                  <a:lnTo>
                    <a:pt x="1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496083" y="5390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555590" y="5485347"/>
              <a:ext cx="83760" cy="165910"/>
            </a:xfrm>
            <a:custGeom>
              <a:avLst/>
              <a:gdLst/>
              <a:ahLst/>
              <a:cxnLst/>
              <a:rect l="0" t="0" r="0" b="0"/>
              <a:pathLst>
                <a:path w="83760" h="165910">
                  <a:moveTo>
                    <a:pt x="45778" y="0"/>
                  </a:moveTo>
                  <a:lnTo>
                    <a:pt x="26650" y="53875"/>
                  </a:lnTo>
                  <a:lnTo>
                    <a:pt x="1564" y="105447"/>
                  </a:lnTo>
                  <a:lnTo>
                    <a:pt x="0" y="126414"/>
                  </a:lnTo>
                  <a:lnTo>
                    <a:pt x="4375" y="146261"/>
                  </a:lnTo>
                  <a:lnTo>
                    <a:pt x="14119" y="162881"/>
                  </a:lnTo>
                  <a:lnTo>
                    <a:pt x="19993" y="165909"/>
                  </a:lnTo>
                  <a:lnTo>
                    <a:pt x="26248" y="165588"/>
                  </a:lnTo>
                  <a:lnTo>
                    <a:pt x="39438" y="158992"/>
                  </a:lnTo>
                  <a:lnTo>
                    <a:pt x="53098" y="148262"/>
                  </a:lnTo>
                  <a:lnTo>
                    <a:pt x="73943" y="117889"/>
                  </a:lnTo>
                  <a:lnTo>
                    <a:pt x="83759" y="73664"/>
                  </a:lnTo>
                  <a:lnTo>
                    <a:pt x="81078" y="34694"/>
                  </a:lnTo>
                  <a:lnTo>
                    <a:pt x="72775" y="18149"/>
                  </a:lnTo>
                  <a:lnTo>
                    <a:pt x="563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6655294" y="5435632"/>
              <a:ext cx="114530" cy="186586"/>
            </a:xfrm>
            <a:custGeom>
              <a:avLst/>
              <a:gdLst/>
              <a:ahLst/>
              <a:cxnLst/>
              <a:rect l="0" t="0" r="0" b="0"/>
              <a:pathLst>
                <a:path w="114530" h="186586">
                  <a:moveTo>
                    <a:pt x="9244" y="28658"/>
                  </a:moveTo>
                  <a:lnTo>
                    <a:pt x="12364" y="71350"/>
                  </a:lnTo>
                  <a:lnTo>
                    <a:pt x="18797" y="131896"/>
                  </a:lnTo>
                  <a:lnTo>
                    <a:pt x="19339" y="159159"/>
                  </a:lnTo>
                  <a:lnTo>
                    <a:pt x="17144" y="165962"/>
                  </a:lnTo>
                  <a:lnTo>
                    <a:pt x="13341" y="168157"/>
                  </a:lnTo>
                  <a:lnTo>
                    <a:pt x="8466" y="167281"/>
                  </a:lnTo>
                  <a:lnTo>
                    <a:pt x="5216" y="162017"/>
                  </a:lnTo>
                  <a:lnTo>
                    <a:pt x="0" y="119948"/>
                  </a:lnTo>
                  <a:lnTo>
                    <a:pt x="4559" y="66578"/>
                  </a:lnTo>
                  <a:lnTo>
                    <a:pt x="19035" y="30535"/>
                  </a:lnTo>
                  <a:lnTo>
                    <a:pt x="38142" y="3218"/>
                  </a:lnTo>
                  <a:lnTo>
                    <a:pt x="44887" y="0"/>
                  </a:lnTo>
                  <a:lnTo>
                    <a:pt x="51723" y="193"/>
                  </a:lnTo>
                  <a:lnTo>
                    <a:pt x="65559" y="6648"/>
                  </a:lnTo>
                  <a:lnTo>
                    <a:pt x="79507" y="17316"/>
                  </a:lnTo>
                  <a:lnTo>
                    <a:pt x="90385" y="36095"/>
                  </a:lnTo>
                  <a:lnTo>
                    <a:pt x="106900" y="86279"/>
                  </a:lnTo>
                  <a:lnTo>
                    <a:pt x="113023" y="140082"/>
                  </a:lnTo>
                  <a:lnTo>
                    <a:pt x="114529" y="186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8296456" y="473782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7937" y="57265"/>
                  </a:lnTo>
                  <a:lnTo>
                    <a:pt x="15843" y="106655"/>
                  </a:lnTo>
                  <a:lnTo>
                    <a:pt x="16392" y="152095"/>
                  </a:lnTo>
                  <a:lnTo>
                    <a:pt x="12266" y="197143"/>
                  </a:lnTo>
                  <a:lnTo>
                    <a:pt x="11043" y="254945"/>
                  </a:lnTo>
                  <a:lnTo>
                    <a:pt x="7561" y="313406"/>
                  </a:lnTo>
                  <a:lnTo>
                    <a:pt x="2240" y="358413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170114" y="4667524"/>
              <a:ext cx="313053" cy="217700"/>
            </a:xfrm>
            <a:custGeom>
              <a:avLst/>
              <a:gdLst/>
              <a:ahLst/>
              <a:cxnLst/>
              <a:rect l="0" t="0" r="0" b="0"/>
              <a:pathLst>
                <a:path w="313053" h="217700">
                  <a:moveTo>
                    <a:pt x="0" y="154528"/>
                  </a:moveTo>
                  <a:lnTo>
                    <a:pt x="14572" y="111836"/>
                  </a:lnTo>
                  <a:lnTo>
                    <a:pt x="46155" y="68100"/>
                  </a:lnTo>
                  <a:lnTo>
                    <a:pt x="86378" y="31868"/>
                  </a:lnTo>
                  <a:lnTo>
                    <a:pt x="127936" y="12058"/>
                  </a:lnTo>
                  <a:lnTo>
                    <a:pt x="179992" y="0"/>
                  </a:lnTo>
                  <a:lnTo>
                    <a:pt x="207508" y="451"/>
                  </a:lnTo>
                  <a:lnTo>
                    <a:pt x="246967" y="13859"/>
                  </a:lnTo>
                  <a:lnTo>
                    <a:pt x="290074" y="46157"/>
                  </a:lnTo>
                  <a:lnTo>
                    <a:pt x="306396" y="72505"/>
                  </a:lnTo>
                  <a:lnTo>
                    <a:pt x="313052" y="108127"/>
                  </a:lnTo>
                  <a:lnTo>
                    <a:pt x="309435" y="142729"/>
                  </a:lnTo>
                  <a:lnTo>
                    <a:pt x="295366" y="175208"/>
                  </a:lnTo>
                  <a:lnTo>
                    <a:pt x="276378" y="201469"/>
                  </a:lnTo>
                  <a:lnTo>
                    <a:pt x="265944" y="210486"/>
                  </a:lnTo>
                  <a:lnTo>
                    <a:pt x="252684" y="217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8464911" y="4864165"/>
              <a:ext cx="105287" cy="172332"/>
            </a:xfrm>
            <a:custGeom>
              <a:avLst/>
              <a:gdLst/>
              <a:ahLst/>
              <a:cxnLst/>
              <a:rect l="0" t="0" r="0" b="0"/>
              <a:pathLst>
                <a:path w="105287" h="172332">
                  <a:moveTo>
                    <a:pt x="0" y="94757"/>
                  </a:moveTo>
                  <a:lnTo>
                    <a:pt x="17959" y="148632"/>
                  </a:lnTo>
                  <a:lnTo>
                    <a:pt x="25859" y="172331"/>
                  </a:lnTo>
                  <a:lnTo>
                    <a:pt x="23001" y="159076"/>
                  </a:lnTo>
                  <a:lnTo>
                    <a:pt x="21314" y="100079"/>
                  </a:lnTo>
                  <a:lnTo>
                    <a:pt x="26723" y="64748"/>
                  </a:lnTo>
                  <a:lnTo>
                    <a:pt x="41324" y="37642"/>
                  </a:lnTo>
                  <a:lnTo>
                    <a:pt x="66057" y="14793"/>
                  </a:lnTo>
                  <a:lnTo>
                    <a:pt x="82392" y="6575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8562065" y="4916808"/>
              <a:ext cx="127835" cy="169895"/>
            </a:xfrm>
            <a:custGeom>
              <a:avLst/>
              <a:gdLst/>
              <a:ahLst/>
              <a:cxnLst/>
              <a:rect l="0" t="0" r="0" b="0"/>
              <a:pathLst>
                <a:path w="127835" h="169895">
                  <a:moveTo>
                    <a:pt x="81831" y="10528"/>
                  </a:moveTo>
                  <a:lnTo>
                    <a:pt x="37868" y="30772"/>
                  </a:lnTo>
                  <a:lnTo>
                    <a:pt x="24078" y="46432"/>
                  </a:lnTo>
                  <a:lnTo>
                    <a:pt x="5693" y="85081"/>
                  </a:lnTo>
                  <a:lnTo>
                    <a:pt x="0" y="121656"/>
                  </a:lnTo>
                  <a:lnTo>
                    <a:pt x="4908" y="142197"/>
                  </a:lnTo>
                  <a:lnTo>
                    <a:pt x="9492" y="150950"/>
                  </a:lnTo>
                  <a:lnTo>
                    <a:pt x="23944" y="163795"/>
                  </a:lnTo>
                  <a:lnTo>
                    <a:pt x="32711" y="168858"/>
                  </a:lnTo>
                  <a:lnTo>
                    <a:pt x="43236" y="169894"/>
                  </a:lnTo>
                  <a:lnTo>
                    <a:pt x="67407" y="164806"/>
                  </a:lnTo>
                  <a:lnTo>
                    <a:pt x="96145" y="148787"/>
                  </a:lnTo>
                  <a:lnTo>
                    <a:pt x="108860" y="129689"/>
                  </a:lnTo>
                  <a:lnTo>
                    <a:pt x="126555" y="84889"/>
                  </a:lnTo>
                  <a:lnTo>
                    <a:pt x="127834" y="63465"/>
                  </a:lnTo>
                  <a:lnTo>
                    <a:pt x="123335" y="43414"/>
                  </a:lnTo>
                  <a:lnTo>
                    <a:pt x="113535" y="26704"/>
                  </a:lnTo>
                  <a:lnTo>
                    <a:pt x="818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8728124" y="4839716"/>
              <a:ext cx="109218" cy="316859"/>
            </a:xfrm>
            <a:custGeom>
              <a:avLst/>
              <a:gdLst/>
              <a:ahLst/>
              <a:cxnLst/>
              <a:rect l="0" t="0" r="0" b="0"/>
              <a:pathLst>
                <a:path w="109218" h="316859">
                  <a:moveTo>
                    <a:pt x="0" y="182377"/>
                  </a:moveTo>
                  <a:lnTo>
                    <a:pt x="9065" y="240994"/>
                  </a:lnTo>
                  <a:lnTo>
                    <a:pt x="21789" y="300710"/>
                  </a:lnTo>
                  <a:lnTo>
                    <a:pt x="25054" y="313908"/>
                  </a:lnTo>
                  <a:lnTo>
                    <a:pt x="27232" y="316858"/>
                  </a:lnTo>
                  <a:lnTo>
                    <a:pt x="28684" y="312975"/>
                  </a:lnTo>
                  <a:lnTo>
                    <a:pt x="30034" y="251308"/>
                  </a:lnTo>
                  <a:lnTo>
                    <a:pt x="16881" y="188075"/>
                  </a:lnTo>
                  <a:lnTo>
                    <a:pt x="12954" y="126917"/>
                  </a:lnTo>
                  <a:lnTo>
                    <a:pt x="19110" y="72376"/>
                  </a:lnTo>
                  <a:lnTo>
                    <a:pt x="26262" y="17149"/>
                  </a:lnTo>
                  <a:lnTo>
                    <a:pt x="32716" y="9054"/>
                  </a:lnTo>
                  <a:lnTo>
                    <a:pt x="52365" y="59"/>
                  </a:lnTo>
                  <a:lnTo>
                    <a:pt x="61816" y="0"/>
                  </a:lnTo>
                  <a:lnTo>
                    <a:pt x="78557" y="6175"/>
                  </a:lnTo>
                  <a:lnTo>
                    <a:pt x="90676" y="19837"/>
                  </a:lnTo>
                  <a:lnTo>
                    <a:pt x="107988" y="57204"/>
                  </a:lnTo>
                  <a:lnTo>
                    <a:pt x="109217" y="77612"/>
                  </a:lnTo>
                  <a:lnTo>
                    <a:pt x="104693" y="97210"/>
                  </a:lnTo>
                  <a:lnTo>
                    <a:pt x="94883" y="113720"/>
                  </a:lnTo>
                  <a:lnTo>
                    <a:pt x="87823" y="119058"/>
                  </a:lnTo>
                  <a:lnTo>
                    <a:pt x="52643" y="129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8861873" y="4832164"/>
              <a:ext cx="109255" cy="150268"/>
            </a:xfrm>
            <a:custGeom>
              <a:avLst/>
              <a:gdLst/>
              <a:ahLst/>
              <a:cxnLst/>
              <a:rect l="0" t="0" r="0" b="0"/>
              <a:pathLst>
                <a:path w="109255" h="150268">
                  <a:moveTo>
                    <a:pt x="13650" y="74115"/>
                  </a:moveTo>
                  <a:lnTo>
                    <a:pt x="56342" y="70996"/>
                  </a:lnTo>
                  <a:lnTo>
                    <a:pt x="75908" y="64540"/>
                  </a:lnTo>
                  <a:lnTo>
                    <a:pt x="92403" y="53872"/>
                  </a:lnTo>
                  <a:lnTo>
                    <a:pt x="104413" y="38212"/>
                  </a:lnTo>
                  <a:lnTo>
                    <a:pt x="109254" y="29123"/>
                  </a:lnTo>
                  <a:lnTo>
                    <a:pt x="108971" y="20724"/>
                  </a:lnTo>
                  <a:lnTo>
                    <a:pt x="105274" y="12785"/>
                  </a:lnTo>
                  <a:lnTo>
                    <a:pt x="99299" y="5153"/>
                  </a:lnTo>
                  <a:lnTo>
                    <a:pt x="91806" y="1234"/>
                  </a:lnTo>
                  <a:lnTo>
                    <a:pt x="74123" y="0"/>
                  </a:lnTo>
                  <a:lnTo>
                    <a:pt x="44436" y="11471"/>
                  </a:lnTo>
                  <a:lnTo>
                    <a:pt x="19002" y="35277"/>
                  </a:lnTo>
                  <a:lnTo>
                    <a:pt x="2238" y="64558"/>
                  </a:lnTo>
                  <a:lnTo>
                    <a:pt x="0" y="85075"/>
                  </a:lnTo>
                  <a:lnTo>
                    <a:pt x="4074" y="105893"/>
                  </a:lnTo>
                  <a:lnTo>
                    <a:pt x="13683" y="126843"/>
                  </a:lnTo>
                  <a:lnTo>
                    <a:pt x="28873" y="141614"/>
                  </a:lnTo>
                  <a:lnTo>
                    <a:pt x="37837" y="147190"/>
                  </a:lnTo>
                  <a:lnTo>
                    <a:pt x="57155" y="150267"/>
                  </a:lnTo>
                  <a:lnTo>
                    <a:pt x="87350" y="147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9025115" y="4822052"/>
              <a:ext cx="50451" cy="139728"/>
            </a:xfrm>
            <a:custGeom>
              <a:avLst/>
              <a:gdLst/>
              <a:ahLst/>
              <a:cxnLst/>
              <a:rect l="0" t="0" r="0" b="0"/>
              <a:pathLst>
                <a:path w="50451" h="139728">
                  <a:moveTo>
                    <a:pt x="8335" y="42113"/>
                  </a:moveTo>
                  <a:lnTo>
                    <a:pt x="27464" y="104394"/>
                  </a:lnTo>
                  <a:lnTo>
                    <a:pt x="38674" y="131015"/>
                  </a:lnTo>
                  <a:lnTo>
                    <a:pt x="39089" y="137646"/>
                  </a:lnTo>
                  <a:lnTo>
                    <a:pt x="35858" y="139727"/>
                  </a:lnTo>
                  <a:lnTo>
                    <a:pt x="30193" y="138775"/>
                  </a:lnTo>
                  <a:lnTo>
                    <a:pt x="25247" y="134630"/>
                  </a:lnTo>
                  <a:lnTo>
                    <a:pt x="12696" y="112030"/>
                  </a:lnTo>
                  <a:lnTo>
                    <a:pt x="2739" y="81937"/>
                  </a:lnTo>
                  <a:lnTo>
                    <a:pt x="0" y="57083"/>
                  </a:lnTo>
                  <a:lnTo>
                    <a:pt x="2778" y="47414"/>
                  </a:lnTo>
                  <a:lnTo>
                    <a:pt x="8140" y="39798"/>
                  </a:lnTo>
                  <a:lnTo>
                    <a:pt x="504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9170321" y="4590425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58616"/>
                  </a:lnTo>
                  <a:lnTo>
                    <a:pt x="10723" y="111621"/>
                  </a:lnTo>
                  <a:lnTo>
                    <a:pt x="19465" y="173493"/>
                  </a:lnTo>
                  <a:lnTo>
                    <a:pt x="21912" y="234485"/>
                  </a:lnTo>
                  <a:lnTo>
                    <a:pt x="29369" y="26912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9117679" y="4685181"/>
              <a:ext cx="147399" cy="42115"/>
            </a:xfrm>
            <a:custGeom>
              <a:avLst/>
              <a:gdLst/>
              <a:ahLst/>
              <a:cxnLst/>
              <a:rect l="0" t="0" r="0" b="0"/>
              <a:pathLst>
                <a:path w="147399" h="42115">
                  <a:moveTo>
                    <a:pt x="147398" y="0"/>
                  </a:moveTo>
                  <a:lnTo>
                    <a:pt x="93523" y="17959"/>
                  </a:lnTo>
                  <a:lnTo>
                    <a:pt x="32646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9280545" y="4727295"/>
              <a:ext cx="26648" cy="105286"/>
            </a:xfrm>
            <a:custGeom>
              <a:avLst/>
              <a:gdLst/>
              <a:ahLst/>
              <a:cxnLst/>
              <a:rect l="0" t="0" r="0" b="0"/>
              <a:pathLst>
                <a:path w="26648" h="105286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308" y="82254"/>
                  </a:lnTo>
                  <a:lnTo>
                    <a:pt x="2664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9286134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9380891" y="4653952"/>
              <a:ext cx="84122" cy="168101"/>
            </a:xfrm>
            <a:custGeom>
              <a:avLst/>
              <a:gdLst/>
              <a:ahLst/>
              <a:cxnLst/>
              <a:rect l="0" t="0" r="0" b="0"/>
              <a:pathLst>
                <a:path w="84122" h="168101">
                  <a:moveTo>
                    <a:pt x="0" y="52286"/>
                  </a:moveTo>
                  <a:lnTo>
                    <a:pt x="37479" y="43953"/>
                  </a:lnTo>
                  <a:lnTo>
                    <a:pt x="59941" y="40394"/>
                  </a:lnTo>
                  <a:lnTo>
                    <a:pt x="77723" y="31013"/>
                  </a:lnTo>
                  <a:lnTo>
                    <a:pt x="82232" y="24066"/>
                  </a:lnTo>
                  <a:lnTo>
                    <a:pt x="84121" y="6988"/>
                  </a:lnTo>
                  <a:lnTo>
                    <a:pt x="80646" y="2201"/>
                  </a:lnTo>
                  <a:lnTo>
                    <a:pt x="74821" y="178"/>
                  </a:lnTo>
                  <a:lnTo>
                    <a:pt x="67429" y="0"/>
                  </a:lnTo>
                  <a:lnTo>
                    <a:pt x="40256" y="10927"/>
                  </a:lnTo>
                  <a:lnTo>
                    <a:pt x="26470" y="25716"/>
                  </a:lnTo>
                  <a:lnTo>
                    <a:pt x="8088" y="63805"/>
                  </a:lnTo>
                  <a:lnTo>
                    <a:pt x="6715" y="87431"/>
                  </a:lnTo>
                  <a:lnTo>
                    <a:pt x="11173" y="112360"/>
                  </a:lnTo>
                  <a:lnTo>
                    <a:pt x="20954" y="135138"/>
                  </a:lnTo>
                  <a:lnTo>
                    <a:pt x="36219" y="150720"/>
                  </a:lnTo>
                  <a:lnTo>
                    <a:pt x="63171" y="168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9580933" y="4595364"/>
              <a:ext cx="126865" cy="247746"/>
            </a:xfrm>
            <a:custGeom>
              <a:avLst/>
              <a:gdLst/>
              <a:ahLst/>
              <a:cxnLst/>
              <a:rect l="0" t="0" r="0" b="0"/>
              <a:pathLst>
                <a:path w="126865" h="247746">
                  <a:moveTo>
                    <a:pt x="105285" y="5589"/>
                  </a:moveTo>
                  <a:lnTo>
                    <a:pt x="88517" y="0"/>
                  </a:lnTo>
                  <a:lnTo>
                    <a:pt x="70926" y="3495"/>
                  </a:lnTo>
                  <a:lnTo>
                    <a:pt x="31037" y="24803"/>
                  </a:lnTo>
                  <a:lnTo>
                    <a:pt x="16524" y="41035"/>
                  </a:lnTo>
                  <a:lnTo>
                    <a:pt x="11016" y="50276"/>
                  </a:lnTo>
                  <a:lnTo>
                    <a:pt x="9683" y="59947"/>
                  </a:lnTo>
                  <a:lnTo>
                    <a:pt x="14442" y="80051"/>
                  </a:lnTo>
                  <a:lnTo>
                    <a:pt x="27475" y="94445"/>
                  </a:lnTo>
                  <a:lnTo>
                    <a:pt x="57663" y="109126"/>
                  </a:lnTo>
                  <a:lnTo>
                    <a:pt x="104196" y="130156"/>
                  </a:lnTo>
                  <a:lnTo>
                    <a:pt x="119619" y="146350"/>
                  </a:lnTo>
                  <a:lnTo>
                    <a:pt x="125369" y="155582"/>
                  </a:lnTo>
                  <a:lnTo>
                    <a:pt x="126864" y="164076"/>
                  </a:lnTo>
                  <a:lnTo>
                    <a:pt x="125520" y="172078"/>
                  </a:lnTo>
                  <a:lnTo>
                    <a:pt x="122284" y="179753"/>
                  </a:lnTo>
                  <a:lnTo>
                    <a:pt x="106211" y="194519"/>
                  </a:lnTo>
                  <a:lnTo>
                    <a:pt x="45529" y="228950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2013-09-13T14:06:03Z</dcterms:created>
  <dcterms:modified xsi:type="dcterms:W3CDTF">2013-09-13T14:06:33Z</dcterms:modified>
</cp:coreProperties>
</file>